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2"/>
    <p:sldMasterId id="2147483702"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embeddedFontLst>
    <p:embeddedFont>
      <p:font typeface="Alfa Slab One" panose="020B0604020202020204" charset="0"/>
      <p:regular r:id="rId19"/>
    </p:embeddedFont>
    <p:embeddedFont>
      <p:font typeface="Calibri" panose="020F0502020204030204" pitchFamily="34" charset="0"/>
      <p:regular r:id="rId20"/>
      <p:bold r:id="rId21"/>
      <p:italic r:id="rId22"/>
      <p:boldItalic r:id="rId23"/>
    </p:embeddedFont>
    <p:embeddedFont>
      <p:font typeface="Luckiest Guy" panose="020B0604020202020204" charset="0"/>
      <p:regular r:id="rId24"/>
    </p:embeddedFont>
    <p:embeddedFont>
      <p:font typeface="Montserrat" panose="00000500000000000000" pitchFamily="2"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Signika"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jwBWKv7vc9RKV1iYzQdTIEa8NF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C4C4C4"/>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745" autoAdjust="0"/>
  </p:normalViewPr>
  <p:slideViewPr>
    <p:cSldViewPr snapToGrid="0">
      <p:cViewPr varScale="1">
        <p:scale>
          <a:sx n="48" d="100"/>
          <a:sy n="48" d="100"/>
        </p:scale>
        <p:origin x="199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dirty="0"/>
              <a:t>Bonjour à l’honorable assistance, Merci de m’avoir honoré de votre présence Mr le jury BOULAY, MR le jury OULHADJ et MR tuteur d’alternance Mohamed </a:t>
            </a:r>
            <a:r>
              <a:rPr lang="fr-FR" dirty="0" err="1"/>
              <a:t>aly</a:t>
            </a:r>
            <a:endParaRPr dirty="0"/>
          </a:p>
          <a:p>
            <a:pPr marL="0" marR="0" lvl="0" indent="0" algn="l" rtl="0">
              <a:lnSpc>
                <a:spcPct val="100000"/>
              </a:lnSpc>
              <a:spcBef>
                <a:spcPts val="0"/>
              </a:spcBef>
              <a:spcAft>
                <a:spcPts val="0"/>
              </a:spcAft>
              <a:buClr>
                <a:schemeClr val="dk1"/>
              </a:buClr>
              <a:buSzPts val="1200"/>
              <a:buFont typeface="Calibri"/>
              <a:buNone/>
            </a:pPr>
            <a:r>
              <a:rPr lang="fr-FR" dirty="0"/>
              <a:t>Merci du temps que vous allez m’accorder durant cette présentation</a:t>
            </a:r>
            <a:endParaRPr dirty="0"/>
          </a:p>
          <a:p>
            <a:pPr marL="0" marR="0" lvl="0" indent="0" algn="l" rtl="0">
              <a:lnSpc>
                <a:spcPct val="100000"/>
              </a:lnSpc>
              <a:spcBef>
                <a:spcPts val="0"/>
              </a:spcBef>
              <a:spcAft>
                <a:spcPts val="0"/>
              </a:spcAft>
              <a:buClr>
                <a:schemeClr val="dk1"/>
              </a:buClr>
              <a:buSzPts val="1200"/>
              <a:buFont typeface="Calibri"/>
              <a:buNone/>
            </a:pPr>
            <a:r>
              <a:rPr lang="fr-FR" dirty="0"/>
              <a:t>Je me </a:t>
            </a:r>
            <a:r>
              <a:rPr lang="fr-FR" dirty="0" err="1"/>
              <a:t>presente</a:t>
            </a:r>
            <a:r>
              <a:rPr lang="fr-FR" dirty="0"/>
              <a:t>, je m'appelle </a:t>
            </a:r>
            <a:r>
              <a:rPr lang="fr-FR" dirty="0" err="1"/>
              <a:t>mecheri</a:t>
            </a:r>
            <a:r>
              <a:rPr lang="fr-FR" dirty="0"/>
              <a:t> </a:t>
            </a:r>
            <a:r>
              <a:rPr lang="fr-FR" dirty="0" err="1"/>
              <a:t>nabil</a:t>
            </a:r>
            <a:r>
              <a:rPr lang="fr-FR" dirty="0"/>
              <a:t>, et aujourd’hui je vais vous présenter le sujet conception et développement de la console d’administration sur lequel j’ai travailler pendant mon alternance au sein de l’entreprise AG2R LA MONDIALE pour l’obtention de mon master en Système Distribué et technologies de la data science.  </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Une de mes missions sur la console d’administration consistait en la modification de la console d’administration afin de ne plus exécuter des requêtes SQL sur les bases de gestions,  mais plutôt passer par les </a:t>
            </a:r>
            <a:r>
              <a:rPr lang="fr-FR" dirty="0" err="1"/>
              <a:t>microservices</a:t>
            </a:r>
            <a:r>
              <a:rPr lang="fr-FR" dirty="0"/>
              <a:t> dédiés afin de mutualiser leurs développements et gagner en sécurité et monitoring des services. </a:t>
            </a:r>
          </a:p>
          <a:p>
            <a:pPr marL="0" lvl="0" indent="0" algn="l" rtl="0">
              <a:spcBef>
                <a:spcPts val="0"/>
              </a:spcBef>
              <a:spcAft>
                <a:spcPts val="0"/>
              </a:spcAft>
              <a:buNone/>
            </a:pPr>
            <a:endParaRPr dirty="0"/>
          </a:p>
        </p:txBody>
      </p:sp>
      <p:sp>
        <p:nvSpPr>
          <p:cNvPr id="1170" name="Google Shape;117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3" name="Google Shape;122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fr-FR" dirty="0"/>
              <a:t>Ce slide représente le code du client REST sous forme d’un </a:t>
            </a:r>
            <a:r>
              <a:rPr lang="fr-FR" dirty="0" err="1"/>
              <a:t>bean</a:t>
            </a:r>
            <a:r>
              <a:rPr lang="fr-FR" dirty="0"/>
              <a:t> </a:t>
            </a:r>
            <a:r>
              <a:rPr lang="fr-FR" dirty="0" err="1"/>
              <a:t>spring</a:t>
            </a:r>
            <a:r>
              <a:rPr lang="fr-FR" dirty="0"/>
              <a:t>.</a:t>
            </a:r>
          </a:p>
          <a:p>
            <a:pPr marL="0" lvl="0" indent="0" algn="l" rtl="0">
              <a:lnSpc>
                <a:spcPct val="115000"/>
              </a:lnSpc>
              <a:spcBef>
                <a:spcPts val="0"/>
              </a:spcBef>
              <a:spcAft>
                <a:spcPts val="0"/>
              </a:spcAft>
              <a:buSzPts val="1100"/>
              <a:buNone/>
            </a:pPr>
            <a:r>
              <a:rPr lang="fr-FR" dirty="0"/>
              <a:t>à ce client on ajoute des intercepteurs permettant le </a:t>
            </a:r>
            <a:r>
              <a:rPr lang="fr-FR" dirty="0" err="1"/>
              <a:t>logging</a:t>
            </a:r>
            <a:r>
              <a:rPr lang="fr-FR" dirty="0"/>
              <a:t> (</a:t>
            </a:r>
            <a:r>
              <a:rPr lang="fr-FR" dirty="0" err="1"/>
              <a:t>loggerInterceptor</a:t>
            </a:r>
            <a:r>
              <a:rPr lang="fr-FR" dirty="0"/>
              <a:t>) et l’autorisation JWT (</a:t>
            </a:r>
            <a:r>
              <a:rPr lang="fr-FR" dirty="0" err="1"/>
              <a:t>orchestrateurInterceptor</a:t>
            </a:r>
            <a:r>
              <a:rPr lang="fr-FR" dirty="0"/>
              <a:t>).</a:t>
            </a:r>
          </a:p>
          <a:p>
            <a:pPr marL="0" lvl="0" indent="0" algn="l" rtl="0">
              <a:lnSpc>
                <a:spcPct val="115000"/>
              </a:lnSpc>
              <a:spcBef>
                <a:spcPts val="0"/>
              </a:spcBef>
              <a:spcAft>
                <a:spcPts val="0"/>
              </a:spcAft>
              <a:buSzPts val="1100"/>
              <a:buNone/>
            </a:pPr>
            <a:r>
              <a:rPr lang="fr-FR" dirty="0"/>
              <a:t>Ce client est injecté dans d’autres classes avec l’annotation @Autowired afin de consommer les services qu'expose l’orchestrateur Entreprise.</a:t>
            </a:r>
          </a:p>
          <a:p>
            <a:pPr marL="0" lvl="0" indent="0" algn="l" rtl="0">
              <a:spcBef>
                <a:spcPts val="0"/>
              </a:spcBef>
              <a:spcAft>
                <a:spcPts val="0"/>
              </a:spcAft>
              <a:buNone/>
            </a:pPr>
            <a:endParaRPr dirty="0"/>
          </a:p>
        </p:txBody>
      </p:sp>
      <p:sp>
        <p:nvSpPr>
          <p:cNvPr id="1224" name="Google Shape;122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3" name="Google Shape;125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Pour avoir une vision plus claire sur le travail fait sur la console, je vous ai fait cette </a:t>
            </a:r>
            <a:r>
              <a:rPr lang="fr-FR" dirty="0" err="1"/>
              <a:t>video</a:t>
            </a:r>
            <a:r>
              <a:rPr lang="fr-FR" dirty="0"/>
              <a:t>:</a:t>
            </a:r>
          </a:p>
          <a:p>
            <a:pPr marL="0" lvl="0" indent="0" algn="l" rtl="0">
              <a:spcBef>
                <a:spcPts val="0"/>
              </a:spcBef>
              <a:spcAft>
                <a:spcPts val="0"/>
              </a:spcAft>
              <a:buNone/>
            </a:pPr>
            <a:endParaRPr dirty="0"/>
          </a:p>
        </p:txBody>
      </p:sp>
      <p:sp>
        <p:nvSpPr>
          <p:cNvPr id="1254" name="Google Shape;125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fr-FR" dirty="0"/>
              <a:t>Pour </a:t>
            </a:r>
            <a:r>
              <a:rPr lang="fr-FR" dirty="0" err="1"/>
              <a:t>conclure,je</a:t>
            </a:r>
            <a:r>
              <a:rPr lang="fr-FR" dirty="0"/>
              <a:t> peux dire que…. j’ai eu la chance pendant mon alternance de travailler  dans un contexte AGILE,</a:t>
            </a:r>
          </a:p>
          <a:p>
            <a:pPr marL="0" lvl="0" indent="0" algn="l" rtl="0">
              <a:lnSpc>
                <a:spcPct val="115000"/>
              </a:lnSpc>
              <a:spcBef>
                <a:spcPts val="0"/>
              </a:spcBef>
              <a:spcAft>
                <a:spcPts val="0"/>
              </a:spcAft>
              <a:buSzPts val="1100"/>
              <a:buNone/>
            </a:pPr>
            <a:r>
              <a:rPr lang="fr-FR" dirty="0"/>
              <a:t>J’ai pu effectuer des mission de types RUN comme du BUILD</a:t>
            </a:r>
          </a:p>
          <a:p>
            <a:pPr marL="0" lvl="0" indent="0" algn="l" rtl="0">
              <a:lnSpc>
                <a:spcPct val="115000"/>
              </a:lnSpc>
              <a:spcBef>
                <a:spcPts val="0"/>
              </a:spcBef>
              <a:spcAft>
                <a:spcPts val="0"/>
              </a:spcAft>
              <a:buSzPts val="1100"/>
              <a:buNone/>
            </a:pPr>
            <a:r>
              <a:rPr lang="fr-FR" dirty="0"/>
              <a:t>J’ai fais des développement côté front et backend aussi</a:t>
            </a:r>
          </a:p>
          <a:p>
            <a:pPr marL="0" lvl="0" indent="0" algn="l" rtl="0">
              <a:lnSpc>
                <a:spcPct val="115000"/>
              </a:lnSpc>
              <a:spcBef>
                <a:spcPts val="0"/>
              </a:spcBef>
              <a:spcAft>
                <a:spcPts val="0"/>
              </a:spcAft>
              <a:buSzPts val="1100"/>
              <a:buNone/>
            </a:pPr>
            <a:r>
              <a:rPr lang="fr-FR" dirty="0"/>
              <a:t>J’ai acquis une expérience significative pendant cette année et je pourrai bien rejoindre l’entreprise en CDI dans les prochaines semaines.</a:t>
            </a:r>
          </a:p>
          <a:p>
            <a:pPr marL="0" lvl="0" indent="0" algn="l" rtl="0">
              <a:spcBef>
                <a:spcPts val="0"/>
              </a:spcBef>
              <a:spcAft>
                <a:spcPts val="0"/>
              </a:spcAft>
              <a:buNone/>
            </a:pPr>
            <a:endParaRPr dirty="0"/>
          </a:p>
        </p:txBody>
      </p:sp>
      <p:sp>
        <p:nvSpPr>
          <p:cNvPr id="1283" name="Google Shape;1283;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fr-FR"/>
              <a:t>Je vais vous faire le rapport de mon alternance en 8 temps:</a:t>
            </a:r>
            <a:endParaRPr/>
          </a:p>
          <a:p>
            <a:pPr marL="0" lvl="0" indent="0" algn="l" rtl="0">
              <a:spcBef>
                <a:spcPts val="0"/>
              </a:spcBef>
              <a:spcAft>
                <a:spcPts val="0"/>
              </a:spcAft>
              <a:buClr>
                <a:schemeClr val="dk1"/>
              </a:buClr>
              <a:buSzPts val="1200"/>
              <a:buFont typeface="Calibri"/>
              <a:buNone/>
            </a:pPr>
            <a:r>
              <a:rPr lang="fr-FR"/>
              <a:t>1 -d’abord je vais commencer par la présentation de l’entreprise</a:t>
            </a:r>
            <a:endParaRPr/>
          </a:p>
          <a:p>
            <a:pPr marL="0" lvl="0" indent="0" algn="l" rtl="0">
              <a:spcBef>
                <a:spcPts val="0"/>
              </a:spcBef>
              <a:spcAft>
                <a:spcPts val="0"/>
              </a:spcAft>
              <a:buClr>
                <a:schemeClr val="dk1"/>
              </a:buClr>
              <a:buSzPts val="1200"/>
              <a:buFont typeface="Calibri"/>
              <a:buNone/>
            </a:pPr>
            <a:r>
              <a:rPr lang="fr-FR"/>
              <a:t>2- puis de la méthode de travail scrum</a:t>
            </a:r>
            <a:endParaRPr/>
          </a:p>
          <a:p>
            <a:pPr marL="0" lvl="0" indent="0" algn="l" rtl="0">
              <a:spcBef>
                <a:spcPts val="0"/>
              </a:spcBef>
              <a:spcAft>
                <a:spcPts val="0"/>
              </a:spcAft>
              <a:buClr>
                <a:schemeClr val="dk1"/>
              </a:buClr>
              <a:buSzPts val="1200"/>
              <a:buFont typeface="Calibri"/>
              <a:buNone/>
            </a:pPr>
            <a:r>
              <a:rPr lang="fr-FR"/>
              <a:t>3- Je vous parlerai par la suite de la scrum team</a:t>
            </a:r>
            <a:endParaRPr/>
          </a:p>
          <a:p>
            <a:pPr marL="0" lvl="0" indent="0" algn="l" rtl="0">
              <a:spcBef>
                <a:spcPts val="0"/>
              </a:spcBef>
              <a:spcAft>
                <a:spcPts val="0"/>
              </a:spcAft>
              <a:buClr>
                <a:schemeClr val="dk1"/>
              </a:buClr>
              <a:buSzPts val="1200"/>
              <a:buFont typeface="Calibri"/>
              <a:buNone/>
            </a:pPr>
            <a:r>
              <a:rPr lang="fr-FR"/>
              <a:t>4 / 5 - après je vous présenterai les missions RUN et BUILD que j’ai réalisé</a:t>
            </a:r>
            <a:endParaRPr/>
          </a:p>
          <a:p>
            <a:pPr marL="0" lvl="0" indent="0" algn="l" rtl="0">
              <a:spcBef>
                <a:spcPts val="0"/>
              </a:spcBef>
              <a:spcAft>
                <a:spcPts val="0"/>
              </a:spcAft>
              <a:buClr>
                <a:schemeClr val="dk1"/>
              </a:buClr>
              <a:buSzPts val="1200"/>
              <a:buFont typeface="Calibri"/>
              <a:buNone/>
            </a:pPr>
            <a:r>
              <a:rPr lang="fr-FR"/>
              <a:t>6- nous verrons ensuite en détails une de mes missions build sur la console d’administration</a:t>
            </a:r>
            <a:endParaRPr/>
          </a:p>
          <a:p>
            <a:pPr marL="0" lvl="0" indent="0" algn="l" rtl="0">
              <a:spcBef>
                <a:spcPts val="0"/>
              </a:spcBef>
              <a:spcAft>
                <a:spcPts val="0"/>
              </a:spcAft>
              <a:buClr>
                <a:schemeClr val="dk1"/>
              </a:buClr>
              <a:buSzPts val="1200"/>
              <a:buFont typeface="Calibri"/>
              <a:buNone/>
            </a:pPr>
            <a:r>
              <a:rPr lang="fr-FR"/>
              <a:t>7 - 8 nous finirons par une démonstration des fonctionnalité et une conclusion générale.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dirty="0"/>
              <a:t>Alors pour vous présenter AG2R LA MONDIALE en quelques points:</a:t>
            </a:r>
          </a:p>
          <a:p>
            <a:pPr marL="0" lvl="0" indent="0" algn="l" rtl="0">
              <a:spcBef>
                <a:spcPts val="0"/>
              </a:spcBef>
              <a:spcAft>
                <a:spcPts val="0"/>
              </a:spcAft>
              <a:buClr>
                <a:schemeClr val="dk1"/>
              </a:buClr>
              <a:buSzPts val="1200"/>
              <a:buFont typeface="Calibri"/>
              <a:buNone/>
            </a:pPr>
            <a:r>
              <a:rPr lang="fr-FR" dirty="0"/>
              <a:t>	-&gt;il s’agit d’une société d’assurance fondée par l’union des deux groupes AG2R et LA MONDIALE </a:t>
            </a:r>
          </a:p>
          <a:p>
            <a:pPr marL="0" lvl="0" indent="0" algn="l" rtl="0">
              <a:spcBef>
                <a:spcPts val="0"/>
              </a:spcBef>
              <a:spcAft>
                <a:spcPts val="0"/>
              </a:spcAft>
              <a:buClr>
                <a:schemeClr val="dk1"/>
              </a:buClr>
              <a:buSzPts val="1200"/>
              <a:buFont typeface="Calibri"/>
              <a:buNone/>
            </a:pPr>
            <a:r>
              <a:rPr lang="fr-FR" dirty="0"/>
              <a:t>              -&gt;Elle propose une variété de produits d’assurances à savoir : l’assurance vie / l’épargne salariale / complémentaire santé …</a:t>
            </a:r>
          </a:p>
          <a:p>
            <a:pPr marL="0" lvl="0" indent="0" algn="l" rtl="0">
              <a:spcBef>
                <a:spcPts val="0"/>
              </a:spcBef>
              <a:spcAft>
                <a:spcPts val="0"/>
              </a:spcAft>
              <a:buClr>
                <a:schemeClr val="dk1"/>
              </a:buClr>
              <a:buSzPts val="1200"/>
              <a:buFont typeface="Calibri"/>
              <a:buNone/>
            </a:pPr>
            <a:r>
              <a:rPr lang="fr-FR" dirty="0"/>
              <a:t>	-&gt; AG2R LA MONDIALE est implantée sur tout le territoire français et au </a:t>
            </a:r>
            <a:r>
              <a:rPr lang="fr-FR" dirty="0" err="1"/>
              <a:t>luxembourg</a:t>
            </a:r>
            <a:r>
              <a:rPr lang="fr-FR" dirty="0"/>
              <a:t>, Elle est en tête des groupes de la protection sociale</a:t>
            </a:r>
          </a:p>
          <a:p>
            <a:pPr marL="0" lvl="0" indent="0" algn="l" rtl="0">
              <a:spcBef>
                <a:spcPts val="0"/>
              </a:spcBef>
              <a:spcAft>
                <a:spcPts val="0"/>
              </a:spcAft>
              <a:buNone/>
            </a:pPr>
            <a:endParaRPr dirty="0"/>
          </a:p>
        </p:txBody>
      </p:sp>
      <p:sp>
        <p:nvSpPr>
          <p:cNvPr id="844" name="Google Shape;84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dirty="0"/>
              <a:t>Au seins du service web </a:t>
            </a:r>
            <a:r>
              <a:rPr lang="fr-FR" dirty="0" err="1"/>
              <a:t>oû</a:t>
            </a:r>
            <a:r>
              <a:rPr lang="fr-FR" dirty="0"/>
              <a:t> j’ai </a:t>
            </a:r>
            <a:r>
              <a:rPr lang="fr-FR" dirty="0" err="1"/>
              <a:t>éffectué</a:t>
            </a:r>
            <a:r>
              <a:rPr lang="fr-FR" dirty="0"/>
              <a:t> mon alternance, la méthode agile SCRUM est pratiquée pour coordonner nos livrables.</a:t>
            </a:r>
          </a:p>
          <a:p>
            <a:pPr marL="0" lvl="0" indent="0" algn="l" rtl="0">
              <a:spcBef>
                <a:spcPts val="0"/>
              </a:spcBef>
              <a:spcAft>
                <a:spcPts val="0"/>
              </a:spcAft>
              <a:buClr>
                <a:schemeClr val="dk1"/>
              </a:buClr>
              <a:buSzPts val="1200"/>
              <a:buFont typeface="Calibri"/>
              <a:buNone/>
            </a:pPr>
            <a:r>
              <a:rPr lang="fr-FR" dirty="0"/>
              <a:t>C’est une méthode qui repose sur des itérations  ou sprints  d’une durée de 3 semaines pendant lesquels on délivre des fonctionnalités que nos clients nous définissent sous forme de user story.</a:t>
            </a:r>
          </a:p>
          <a:p>
            <a:pPr marL="0" lvl="0" indent="0" algn="l" rtl="0">
              <a:spcBef>
                <a:spcPts val="0"/>
              </a:spcBef>
              <a:spcAft>
                <a:spcPts val="0"/>
              </a:spcAft>
              <a:buClr>
                <a:schemeClr val="dk1"/>
              </a:buClr>
              <a:buSzPts val="1200"/>
              <a:buFont typeface="Calibri"/>
              <a:buNone/>
            </a:pPr>
            <a:r>
              <a:rPr lang="fr-FR" dirty="0"/>
              <a:t>Nous utilisons comme outils de travail le logiciel JIRA.</a:t>
            </a:r>
          </a:p>
          <a:p>
            <a:pPr marL="0" lvl="0" indent="0" algn="l" rtl="0">
              <a:spcBef>
                <a:spcPts val="0"/>
              </a:spcBef>
              <a:spcAft>
                <a:spcPts val="0"/>
              </a:spcAft>
              <a:buNone/>
            </a:pPr>
            <a:endParaRPr dirty="0"/>
          </a:p>
        </p:txBody>
      </p:sp>
      <p:sp>
        <p:nvSpPr>
          <p:cNvPr id="954" name="Google Shape;95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6" name="Google Shape;98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dirty="0"/>
              <a:t>Le triangle des Bermudes de la SCRUM team est composée, d’une part,  d’un </a:t>
            </a:r>
            <a:r>
              <a:rPr lang="fr-FR" dirty="0" err="1"/>
              <a:t>product</a:t>
            </a:r>
            <a:r>
              <a:rPr lang="fr-FR" dirty="0"/>
              <a:t> </a:t>
            </a:r>
            <a:r>
              <a:rPr lang="fr-FR" dirty="0" err="1"/>
              <a:t>owner</a:t>
            </a:r>
            <a:r>
              <a:rPr lang="fr-FR" dirty="0"/>
              <a:t> et un proxy </a:t>
            </a:r>
            <a:r>
              <a:rPr lang="fr-FR" dirty="0" err="1"/>
              <a:t>product</a:t>
            </a:r>
            <a:r>
              <a:rPr lang="fr-FR" dirty="0"/>
              <a:t> </a:t>
            </a:r>
            <a:r>
              <a:rPr lang="fr-FR" dirty="0" err="1"/>
              <a:t>owner</a:t>
            </a:r>
            <a:r>
              <a:rPr lang="fr-FR" dirty="0"/>
              <a:t> qui définissent le besoin en terme de nouvelles fonctionnalités métier à développer.</a:t>
            </a:r>
          </a:p>
          <a:p>
            <a:pPr marL="0" lvl="0" indent="0" algn="l" rtl="0">
              <a:spcBef>
                <a:spcPts val="0"/>
              </a:spcBef>
              <a:spcAft>
                <a:spcPts val="0"/>
              </a:spcAft>
              <a:buClr>
                <a:schemeClr val="dk1"/>
              </a:buClr>
              <a:buSzPts val="1200"/>
              <a:buFont typeface="Calibri"/>
              <a:buNone/>
            </a:pPr>
            <a:r>
              <a:rPr lang="fr-FR" dirty="0"/>
              <a:t>D’autre part, d’une équipe de développeur, d’un testeur automaticien ainsi qu’un </a:t>
            </a:r>
            <a:r>
              <a:rPr lang="fr-FR" dirty="0" err="1"/>
              <a:t>devLead</a:t>
            </a:r>
            <a:r>
              <a:rPr lang="fr-FR" dirty="0"/>
              <a:t> expérimenté.</a:t>
            </a:r>
          </a:p>
          <a:p>
            <a:pPr marL="0" lvl="0" indent="0" algn="l" rtl="0">
              <a:spcBef>
                <a:spcPts val="0"/>
              </a:spcBef>
              <a:spcAft>
                <a:spcPts val="0"/>
              </a:spcAft>
              <a:buClr>
                <a:schemeClr val="dk1"/>
              </a:buClr>
              <a:buSzPts val="1200"/>
              <a:buFont typeface="Calibri"/>
              <a:buNone/>
            </a:pPr>
            <a:r>
              <a:rPr lang="fr-FR" dirty="0"/>
              <a:t>Au troisième angle, le SCRUM MASTER qui encadre l’équipe, il assure le respect de la pratique de la méthodologie agile.</a:t>
            </a:r>
          </a:p>
          <a:p>
            <a:pPr marL="0" lvl="0" indent="0" algn="l" rtl="0">
              <a:spcBef>
                <a:spcPts val="0"/>
              </a:spcBef>
              <a:spcAft>
                <a:spcPts val="0"/>
              </a:spcAft>
              <a:buNone/>
            </a:pPr>
            <a:endParaRPr dirty="0"/>
          </a:p>
        </p:txBody>
      </p:sp>
      <p:sp>
        <p:nvSpPr>
          <p:cNvPr id="987" name="Google Shape;98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6" name="Google Shape;101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dirty="0"/>
              <a:t>Au sein de l'équipe , je pouvait assurer des missions type RUN, comme des missions type BUILD </a:t>
            </a:r>
          </a:p>
          <a:p>
            <a:pPr marL="0" lvl="0" indent="0" algn="l" rtl="0">
              <a:spcBef>
                <a:spcPts val="0"/>
              </a:spcBef>
              <a:spcAft>
                <a:spcPts val="0"/>
              </a:spcAft>
              <a:buClr>
                <a:schemeClr val="dk1"/>
              </a:buClr>
              <a:buSzPts val="1200"/>
              <a:buFont typeface="Calibri"/>
              <a:buNone/>
            </a:pPr>
            <a:r>
              <a:rPr lang="fr-FR" dirty="0"/>
              <a:t>Concernant les missions RUN, je fais principalement du support et du traitement d’incident. </a:t>
            </a:r>
          </a:p>
          <a:p>
            <a:pPr marL="0" lvl="0" indent="0" algn="l" rtl="0">
              <a:spcBef>
                <a:spcPts val="0"/>
              </a:spcBef>
              <a:spcAft>
                <a:spcPts val="0"/>
              </a:spcAft>
              <a:buClr>
                <a:schemeClr val="dk1"/>
              </a:buClr>
              <a:buSzPts val="1200"/>
              <a:buFont typeface="Calibri"/>
              <a:buNone/>
            </a:pPr>
            <a:r>
              <a:rPr lang="fr-FR" dirty="0"/>
              <a:t>Et si on veut parler chiffres, j’ai été souvent le développeur ayant traité le maximum d’incidents, avec une moyenne de 150 incidents par Sprint.</a:t>
            </a:r>
          </a:p>
          <a:p>
            <a:pPr marL="0" lvl="0" indent="0" algn="l" rtl="0">
              <a:spcBef>
                <a:spcPts val="0"/>
              </a:spcBef>
              <a:spcAft>
                <a:spcPts val="0"/>
              </a:spcAft>
              <a:buClr>
                <a:schemeClr val="dk1"/>
              </a:buClr>
              <a:buSzPts val="1200"/>
              <a:buFont typeface="Calibri"/>
              <a:buNone/>
            </a:pPr>
            <a:endParaRPr lang="fr-FR" dirty="0"/>
          </a:p>
          <a:p>
            <a:pPr marL="0" lvl="0" indent="0" algn="l" rtl="0">
              <a:spcBef>
                <a:spcPts val="0"/>
              </a:spcBef>
              <a:spcAft>
                <a:spcPts val="0"/>
              </a:spcAft>
              <a:buClr>
                <a:schemeClr val="dk1"/>
              </a:buClr>
              <a:buSzPts val="1200"/>
              <a:buFont typeface="Calibri"/>
              <a:buNone/>
            </a:pPr>
            <a:r>
              <a:rPr lang="fr-FR" dirty="0"/>
              <a:t>Exemple : parfois pour certains clients on a des incidents de rattachement de contrats qu’on résout avec des requêtes SQL </a:t>
            </a:r>
          </a:p>
          <a:p>
            <a:pPr marL="0" lvl="0" indent="0" algn="l" rtl="0">
              <a:spcBef>
                <a:spcPts val="0"/>
              </a:spcBef>
              <a:spcAft>
                <a:spcPts val="0"/>
              </a:spcAft>
              <a:buNone/>
            </a:pPr>
            <a:endParaRPr dirty="0"/>
          </a:p>
        </p:txBody>
      </p:sp>
      <p:sp>
        <p:nvSpPr>
          <p:cNvPr id="1017" name="Google Shape;101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 name="Google Shape;10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fr-FR" dirty="0"/>
              <a:t>J’ai effectué également plusieurs mission de type BUILD principalement sur le projet de la console d’administration.</a:t>
            </a:r>
          </a:p>
          <a:p>
            <a:pPr marL="0" lvl="0" indent="0" algn="l" rtl="0">
              <a:spcBef>
                <a:spcPts val="0"/>
              </a:spcBef>
              <a:spcAft>
                <a:spcPts val="0"/>
              </a:spcAft>
              <a:buClr>
                <a:schemeClr val="dk1"/>
              </a:buClr>
              <a:buSzPts val="1200"/>
              <a:buFont typeface="Calibri"/>
              <a:buNone/>
            </a:pPr>
            <a:r>
              <a:rPr lang="fr-FR" dirty="0"/>
              <a:t>Les missions portaient sur la conception et le développement de nouvelles fonctionnalités sur la console.</a:t>
            </a:r>
          </a:p>
          <a:p>
            <a:pPr marL="0" lvl="0" indent="0" algn="l" rtl="0">
              <a:spcBef>
                <a:spcPts val="0"/>
              </a:spcBef>
              <a:spcAft>
                <a:spcPts val="0"/>
              </a:spcAft>
              <a:buNone/>
            </a:pPr>
            <a:endParaRPr dirty="0"/>
          </a:p>
        </p:txBody>
      </p:sp>
      <p:sp>
        <p:nvSpPr>
          <p:cNvPr id="1049" name="Google Shape;10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fr-FR"/>
              <a:t>La console d’administration est un outil interne qui permet aux centres de relation client d’accompagner et d’assister nos client sur leurs démarches.</a:t>
            </a:r>
            <a:endParaRPr/>
          </a:p>
          <a:p>
            <a:pPr marL="0" lvl="0" indent="0" algn="l" rtl="0">
              <a:spcBef>
                <a:spcPts val="0"/>
              </a:spcBef>
              <a:spcAft>
                <a:spcPts val="0"/>
              </a:spcAft>
              <a:buNone/>
            </a:pPr>
            <a:endParaRPr/>
          </a:p>
        </p:txBody>
      </p:sp>
      <p:sp>
        <p:nvSpPr>
          <p:cNvPr id="1079" name="Google Shape;107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Les solutions web de l’entreprise AG2R LA MONDIALE tendent vers une architecture en micro-services.</a:t>
            </a:r>
          </a:p>
          <a:p>
            <a:pPr marL="0" lvl="0" indent="0" algn="l" rtl="0">
              <a:lnSpc>
                <a:spcPct val="115000"/>
              </a:lnSpc>
              <a:spcBef>
                <a:spcPts val="0"/>
              </a:spcBef>
              <a:spcAft>
                <a:spcPts val="0"/>
              </a:spcAft>
              <a:buClr>
                <a:schemeClr val="dk1"/>
              </a:buClr>
              <a:buSzPts val="1100"/>
              <a:buFont typeface="Arial"/>
              <a:buNone/>
            </a:pPr>
            <a:r>
              <a:rPr lang="fr-FR" dirty="0"/>
              <a:t>Une grande partie des applications </a:t>
            </a:r>
            <a:r>
              <a:rPr lang="fr-FR" dirty="0" err="1"/>
              <a:t>legacy</a:t>
            </a:r>
            <a:r>
              <a:rPr lang="fr-FR" dirty="0"/>
              <a:t> ont été remplacées par  des solutions plus robustes basée sur des micro-services.</a:t>
            </a:r>
          </a:p>
          <a:p>
            <a:pPr marL="0" lvl="0" indent="0" algn="l" rtl="0">
              <a:lnSpc>
                <a:spcPct val="115000"/>
              </a:lnSpc>
              <a:spcBef>
                <a:spcPts val="0"/>
              </a:spcBef>
              <a:spcAft>
                <a:spcPts val="0"/>
              </a:spcAft>
              <a:buClr>
                <a:schemeClr val="dk1"/>
              </a:buClr>
              <a:buSzPts val="1100"/>
              <a:buFont typeface="Arial"/>
              <a:buNone/>
            </a:pPr>
            <a:r>
              <a:rPr lang="fr-FR" dirty="0"/>
              <a:t>L’ensemble des backends sont basée sur les </a:t>
            </a:r>
            <a:r>
              <a:rPr lang="fr-FR" dirty="0" err="1"/>
              <a:t>framework</a:t>
            </a:r>
            <a:r>
              <a:rPr lang="fr-FR" dirty="0"/>
              <a:t> Spring MVC et Spring-boot.</a:t>
            </a:r>
          </a:p>
          <a:p>
            <a:pPr marL="0" lvl="0" indent="0" algn="l" rtl="0">
              <a:lnSpc>
                <a:spcPct val="115000"/>
              </a:lnSpc>
              <a:spcBef>
                <a:spcPts val="0"/>
              </a:spcBef>
              <a:spcAft>
                <a:spcPts val="0"/>
              </a:spcAft>
              <a:buClr>
                <a:schemeClr val="dk1"/>
              </a:buClr>
              <a:buSzPts val="1100"/>
              <a:buFont typeface="Arial"/>
              <a:buNone/>
            </a:pPr>
            <a:r>
              <a:rPr lang="fr-FR" dirty="0"/>
              <a:t>Un bus de communication appelé PFS assure l'interconnectivité des backends en garantissant la sécurité des accès.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PFS plate forme fonctionnel de service</a:t>
            </a:r>
            <a:endParaRPr dirty="0"/>
          </a:p>
        </p:txBody>
      </p:sp>
      <p:sp>
        <p:nvSpPr>
          <p:cNvPr id="1118" name="Google Shape;11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sz="1200"/>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6"/>
          <p:cNvSpPr txBox="1">
            <a:spLocks noGrp="1"/>
          </p:cNvSpPr>
          <p:nvPr>
            <p:ph type="ctrTitle"/>
          </p:nvPr>
        </p:nvSpPr>
        <p:spPr>
          <a:xfrm rot="-249">
            <a:off x="960000" y="2115167"/>
            <a:ext cx="5526400" cy="2686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5200"/>
              <a:buNone/>
              <a:defRPr sz="6400">
                <a:solidFill>
                  <a:schemeClr val="lt1"/>
                </a:solidFill>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4" name="Google Shape;14;p16"/>
          <p:cNvSpPr txBox="1">
            <a:spLocks noGrp="1"/>
          </p:cNvSpPr>
          <p:nvPr>
            <p:ph type="subTitle" idx="1"/>
          </p:nvPr>
        </p:nvSpPr>
        <p:spPr>
          <a:xfrm rot="-746">
            <a:off x="960032" y="4802335"/>
            <a:ext cx="5526400" cy="50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1"/>
              </a:buClr>
              <a:buSzPts val="2800"/>
              <a:buNone/>
              <a:defRPr sz="1867">
                <a:solidFill>
                  <a:schemeClr val="dk1"/>
                </a:solidFill>
              </a:defRPr>
            </a:lvl1pPr>
            <a:lvl2pPr lvl="1" algn="ctr">
              <a:lnSpc>
                <a:spcPct val="100000"/>
              </a:lnSpc>
              <a:spcBef>
                <a:spcPts val="0"/>
              </a:spcBef>
              <a:spcAft>
                <a:spcPts val="0"/>
              </a:spcAft>
              <a:buClr>
                <a:schemeClr val="accent1"/>
              </a:buClr>
              <a:buSzPts val="2800"/>
              <a:buNone/>
              <a:defRPr sz="3733">
                <a:solidFill>
                  <a:schemeClr val="accent1"/>
                </a:solidFill>
              </a:defRPr>
            </a:lvl2pPr>
            <a:lvl3pPr lvl="2" algn="ctr">
              <a:lnSpc>
                <a:spcPct val="100000"/>
              </a:lnSpc>
              <a:spcBef>
                <a:spcPts val="0"/>
              </a:spcBef>
              <a:spcAft>
                <a:spcPts val="0"/>
              </a:spcAft>
              <a:buClr>
                <a:schemeClr val="accent1"/>
              </a:buClr>
              <a:buSzPts val="2800"/>
              <a:buNone/>
              <a:defRPr sz="3733">
                <a:solidFill>
                  <a:schemeClr val="accent1"/>
                </a:solidFill>
              </a:defRPr>
            </a:lvl3pPr>
            <a:lvl4pPr lvl="3" algn="ctr">
              <a:lnSpc>
                <a:spcPct val="100000"/>
              </a:lnSpc>
              <a:spcBef>
                <a:spcPts val="0"/>
              </a:spcBef>
              <a:spcAft>
                <a:spcPts val="0"/>
              </a:spcAft>
              <a:buClr>
                <a:schemeClr val="accent1"/>
              </a:buClr>
              <a:buSzPts val="2800"/>
              <a:buNone/>
              <a:defRPr sz="3733">
                <a:solidFill>
                  <a:schemeClr val="accent1"/>
                </a:solidFill>
              </a:defRPr>
            </a:lvl4pPr>
            <a:lvl5pPr lvl="4" algn="ctr">
              <a:lnSpc>
                <a:spcPct val="100000"/>
              </a:lnSpc>
              <a:spcBef>
                <a:spcPts val="0"/>
              </a:spcBef>
              <a:spcAft>
                <a:spcPts val="0"/>
              </a:spcAft>
              <a:buClr>
                <a:schemeClr val="accent1"/>
              </a:buClr>
              <a:buSzPts val="2800"/>
              <a:buNone/>
              <a:defRPr sz="3733">
                <a:solidFill>
                  <a:schemeClr val="accent1"/>
                </a:solidFill>
              </a:defRPr>
            </a:lvl5pPr>
            <a:lvl6pPr lvl="5" algn="ctr">
              <a:lnSpc>
                <a:spcPct val="100000"/>
              </a:lnSpc>
              <a:spcBef>
                <a:spcPts val="0"/>
              </a:spcBef>
              <a:spcAft>
                <a:spcPts val="0"/>
              </a:spcAft>
              <a:buClr>
                <a:schemeClr val="accent1"/>
              </a:buClr>
              <a:buSzPts val="2800"/>
              <a:buNone/>
              <a:defRPr sz="3733">
                <a:solidFill>
                  <a:schemeClr val="accent1"/>
                </a:solidFill>
              </a:defRPr>
            </a:lvl6pPr>
            <a:lvl7pPr lvl="6" algn="ctr">
              <a:lnSpc>
                <a:spcPct val="100000"/>
              </a:lnSpc>
              <a:spcBef>
                <a:spcPts val="0"/>
              </a:spcBef>
              <a:spcAft>
                <a:spcPts val="0"/>
              </a:spcAft>
              <a:buClr>
                <a:schemeClr val="accent1"/>
              </a:buClr>
              <a:buSzPts val="2800"/>
              <a:buNone/>
              <a:defRPr sz="3733">
                <a:solidFill>
                  <a:schemeClr val="accent1"/>
                </a:solidFill>
              </a:defRPr>
            </a:lvl7pPr>
            <a:lvl8pPr lvl="7" algn="ctr">
              <a:lnSpc>
                <a:spcPct val="100000"/>
              </a:lnSpc>
              <a:spcBef>
                <a:spcPts val="0"/>
              </a:spcBef>
              <a:spcAft>
                <a:spcPts val="0"/>
              </a:spcAft>
              <a:buClr>
                <a:schemeClr val="accent1"/>
              </a:buClr>
              <a:buSzPts val="2800"/>
              <a:buNone/>
              <a:defRPr sz="3733">
                <a:solidFill>
                  <a:schemeClr val="accent1"/>
                </a:solidFill>
              </a:defRPr>
            </a:lvl8pPr>
            <a:lvl9pPr lvl="8" algn="ctr">
              <a:lnSpc>
                <a:spcPct val="100000"/>
              </a:lnSpc>
              <a:spcBef>
                <a:spcPts val="0"/>
              </a:spcBef>
              <a:spcAft>
                <a:spcPts val="0"/>
              </a:spcAft>
              <a:buClr>
                <a:schemeClr val="accent1"/>
              </a:buClr>
              <a:buSzPts val="2800"/>
              <a:buNone/>
              <a:defRPr sz="3733">
                <a:solidFill>
                  <a:schemeClr val="accent1"/>
                </a:solidFill>
              </a:defRPr>
            </a:lvl9pPr>
          </a:lstStyle>
          <a:p>
            <a:endParaRPr/>
          </a:p>
        </p:txBody>
      </p:sp>
      <p:sp>
        <p:nvSpPr>
          <p:cNvPr id="15" name="Google Shape;15;p16"/>
          <p:cNvSpPr/>
          <p:nvPr/>
        </p:nvSpPr>
        <p:spPr>
          <a:xfrm rot="309939" flipH="1">
            <a:off x="-2407680" y="5789475"/>
            <a:ext cx="8534365" cy="152790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16" name="Google Shape;16;p16"/>
          <p:cNvSpPr/>
          <p:nvPr/>
        </p:nvSpPr>
        <p:spPr>
          <a:xfrm>
            <a:off x="-1368133" y="3294434"/>
            <a:ext cx="8637592" cy="489473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17" name="Google Shape;17;p16"/>
          <p:cNvSpPr/>
          <p:nvPr/>
        </p:nvSpPr>
        <p:spPr>
          <a:xfrm>
            <a:off x="10803867" y="5655433"/>
            <a:ext cx="1531000" cy="145326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18" name="Google Shape;18;p16"/>
          <p:cNvSpPr/>
          <p:nvPr/>
        </p:nvSpPr>
        <p:spPr>
          <a:xfrm rot="-10565234" flipH="1">
            <a:off x="-399159" y="-656758"/>
            <a:ext cx="8410675" cy="285997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19" name="Google Shape;19;p16"/>
          <p:cNvSpPr/>
          <p:nvPr/>
        </p:nvSpPr>
        <p:spPr>
          <a:xfrm>
            <a:off x="-375033" y="-1941767"/>
            <a:ext cx="6961617"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rgbClr val="FF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0" name="Google Shape;20;p16"/>
          <p:cNvSpPr/>
          <p:nvPr/>
        </p:nvSpPr>
        <p:spPr>
          <a:xfrm>
            <a:off x="10504067" y="4464951"/>
            <a:ext cx="3453700" cy="334850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1"/>
        <p:cNvGrpSpPr/>
        <p:nvPr/>
      </p:nvGrpSpPr>
      <p:grpSpPr>
        <a:xfrm>
          <a:off x="0" y="0"/>
          <a:ext cx="0" cy="0"/>
          <a:chOff x="0" y="0"/>
          <a:chExt cx="0" cy="0"/>
        </a:xfrm>
      </p:grpSpPr>
      <p:sp>
        <p:nvSpPr>
          <p:cNvPr id="82" name="Google Shape;82;p39"/>
          <p:cNvSpPr/>
          <p:nvPr/>
        </p:nvSpPr>
        <p:spPr>
          <a:xfrm rot="-310453">
            <a:off x="7061973" y="5562273"/>
            <a:ext cx="8520275" cy="152787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3" name="Google Shape;83;p39"/>
          <p:cNvSpPr/>
          <p:nvPr/>
        </p:nvSpPr>
        <p:spPr>
          <a:xfrm rot="10566647">
            <a:off x="2921625" y="-784136"/>
            <a:ext cx="10321033" cy="3489029"/>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4" name="Google Shape;84;p39"/>
          <p:cNvSpPr/>
          <p:nvPr/>
        </p:nvSpPr>
        <p:spPr>
          <a:xfrm rot="-5216854">
            <a:off x="8381185" y="-2970969"/>
            <a:ext cx="2334905" cy="748992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5" name="Google Shape;85;p39"/>
          <p:cNvSpPr/>
          <p:nvPr/>
        </p:nvSpPr>
        <p:spPr>
          <a:xfrm rot="230243" flipH="1">
            <a:off x="-7513498" y="5134033"/>
            <a:ext cx="12904467" cy="191227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6" name="Google Shape;86;p39"/>
          <p:cNvSpPr/>
          <p:nvPr/>
        </p:nvSpPr>
        <p:spPr>
          <a:xfrm rot="-10270324">
            <a:off x="-999875" y="5461523"/>
            <a:ext cx="10155355" cy="3677733"/>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7" name="Google Shape;87;p39"/>
          <p:cNvSpPr/>
          <p:nvPr/>
        </p:nvSpPr>
        <p:spPr>
          <a:xfrm flipH="1">
            <a:off x="7779428" y="2626500"/>
            <a:ext cx="8622824" cy="489473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8" name="Google Shape;88;p39"/>
          <p:cNvSpPr/>
          <p:nvPr/>
        </p:nvSpPr>
        <p:spPr>
          <a:xfrm rot="-6299818">
            <a:off x="-419935" y="46458"/>
            <a:ext cx="2008652" cy="182784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89" name="Google Shape;89;p39"/>
          <p:cNvSpPr/>
          <p:nvPr/>
        </p:nvSpPr>
        <p:spPr>
          <a:xfrm rot="-2430215">
            <a:off x="-4347521" y="-2938031"/>
            <a:ext cx="14296849" cy="477016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90" name="Google Shape;90;p39"/>
          <p:cNvSpPr txBox="1">
            <a:spLocks noGrp="1"/>
          </p:cNvSpPr>
          <p:nvPr>
            <p:ph type="title"/>
          </p:nvPr>
        </p:nvSpPr>
        <p:spPr>
          <a:xfrm>
            <a:off x="2589967" y="2196184"/>
            <a:ext cx="7012000" cy="175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6000">
                <a:solidFill>
                  <a:schemeClr val="lt1"/>
                </a:solidFill>
              </a:defRPr>
            </a:lvl2pPr>
            <a:lvl3pPr lvl="2" algn="ctr">
              <a:lnSpc>
                <a:spcPct val="100000"/>
              </a:lnSpc>
              <a:spcBef>
                <a:spcPts val="0"/>
              </a:spcBef>
              <a:spcAft>
                <a:spcPts val="0"/>
              </a:spcAft>
              <a:buClr>
                <a:schemeClr val="lt1"/>
              </a:buClr>
              <a:buSzPts val="12000"/>
              <a:buNone/>
              <a:defRPr sz="16000">
                <a:solidFill>
                  <a:schemeClr val="lt1"/>
                </a:solidFill>
              </a:defRPr>
            </a:lvl3pPr>
            <a:lvl4pPr lvl="3" algn="ctr">
              <a:lnSpc>
                <a:spcPct val="100000"/>
              </a:lnSpc>
              <a:spcBef>
                <a:spcPts val="0"/>
              </a:spcBef>
              <a:spcAft>
                <a:spcPts val="0"/>
              </a:spcAft>
              <a:buClr>
                <a:schemeClr val="lt1"/>
              </a:buClr>
              <a:buSzPts val="12000"/>
              <a:buNone/>
              <a:defRPr sz="16000">
                <a:solidFill>
                  <a:schemeClr val="lt1"/>
                </a:solidFill>
              </a:defRPr>
            </a:lvl4pPr>
            <a:lvl5pPr lvl="4" algn="ctr">
              <a:lnSpc>
                <a:spcPct val="100000"/>
              </a:lnSpc>
              <a:spcBef>
                <a:spcPts val="0"/>
              </a:spcBef>
              <a:spcAft>
                <a:spcPts val="0"/>
              </a:spcAft>
              <a:buClr>
                <a:schemeClr val="lt1"/>
              </a:buClr>
              <a:buSzPts val="12000"/>
              <a:buNone/>
              <a:defRPr sz="16000">
                <a:solidFill>
                  <a:schemeClr val="lt1"/>
                </a:solidFill>
              </a:defRPr>
            </a:lvl5pPr>
            <a:lvl6pPr lvl="5" algn="ctr">
              <a:lnSpc>
                <a:spcPct val="100000"/>
              </a:lnSpc>
              <a:spcBef>
                <a:spcPts val="0"/>
              </a:spcBef>
              <a:spcAft>
                <a:spcPts val="0"/>
              </a:spcAft>
              <a:buClr>
                <a:schemeClr val="lt1"/>
              </a:buClr>
              <a:buSzPts val="12000"/>
              <a:buNone/>
              <a:defRPr sz="16000">
                <a:solidFill>
                  <a:schemeClr val="lt1"/>
                </a:solidFill>
              </a:defRPr>
            </a:lvl6pPr>
            <a:lvl7pPr lvl="6" algn="ctr">
              <a:lnSpc>
                <a:spcPct val="100000"/>
              </a:lnSpc>
              <a:spcBef>
                <a:spcPts val="0"/>
              </a:spcBef>
              <a:spcAft>
                <a:spcPts val="0"/>
              </a:spcAft>
              <a:buClr>
                <a:schemeClr val="lt1"/>
              </a:buClr>
              <a:buSzPts val="12000"/>
              <a:buNone/>
              <a:defRPr sz="16000">
                <a:solidFill>
                  <a:schemeClr val="lt1"/>
                </a:solidFill>
              </a:defRPr>
            </a:lvl7pPr>
            <a:lvl8pPr lvl="7" algn="ctr">
              <a:lnSpc>
                <a:spcPct val="100000"/>
              </a:lnSpc>
              <a:spcBef>
                <a:spcPts val="0"/>
              </a:spcBef>
              <a:spcAft>
                <a:spcPts val="0"/>
              </a:spcAft>
              <a:buClr>
                <a:schemeClr val="lt1"/>
              </a:buClr>
              <a:buSzPts val="12000"/>
              <a:buNone/>
              <a:defRPr sz="16000">
                <a:solidFill>
                  <a:schemeClr val="lt1"/>
                </a:solidFill>
              </a:defRPr>
            </a:lvl8pPr>
            <a:lvl9pPr lvl="8" algn="ctr">
              <a:lnSpc>
                <a:spcPct val="100000"/>
              </a:lnSpc>
              <a:spcBef>
                <a:spcPts val="0"/>
              </a:spcBef>
              <a:spcAft>
                <a:spcPts val="0"/>
              </a:spcAft>
              <a:buClr>
                <a:schemeClr val="lt1"/>
              </a:buClr>
              <a:buSzPts val="12000"/>
              <a:buNone/>
              <a:defRPr sz="16000">
                <a:solidFill>
                  <a:schemeClr val="lt1"/>
                </a:solidFill>
              </a:defRPr>
            </a:lvl9pPr>
          </a:lstStyle>
          <a:p>
            <a:endParaRPr/>
          </a:p>
        </p:txBody>
      </p:sp>
      <p:sp>
        <p:nvSpPr>
          <p:cNvPr id="91" name="Google Shape;91;p39"/>
          <p:cNvSpPr txBox="1">
            <a:spLocks noGrp="1"/>
          </p:cNvSpPr>
          <p:nvPr>
            <p:ph type="subTitle" idx="1"/>
          </p:nvPr>
        </p:nvSpPr>
        <p:spPr>
          <a:xfrm>
            <a:off x="2589967" y="3955384"/>
            <a:ext cx="7012000" cy="70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3"/>
        <p:cNvGrpSpPr/>
        <p:nvPr/>
      </p:nvGrpSpPr>
      <p:grpSpPr>
        <a:xfrm>
          <a:off x="0" y="0"/>
          <a:ext cx="0" cy="0"/>
          <a:chOff x="0" y="0"/>
          <a:chExt cx="0" cy="0"/>
        </a:xfrm>
      </p:grpSpPr>
      <p:sp>
        <p:nvSpPr>
          <p:cNvPr id="94" name="Google Shape;94;p41"/>
          <p:cNvSpPr txBox="1">
            <a:spLocks noGrp="1"/>
          </p:cNvSpPr>
          <p:nvPr>
            <p:ph type="title"/>
          </p:nvPr>
        </p:nvSpPr>
        <p:spPr>
          <a:xfrm>
            <a:off x="1649000" y="1851467"/>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95" name="Google Shape;95;p41"/>
          <p:cNvSpPr txBox="1">
            <a:spLocks noGrp="1"/>
          </p:cNvSpPr>
          <p:nvPr>
            <p:ph type="subTitle" idx="1"/>
          </p:nvPr>
        </p:nvSpPr>
        <p:spPr>
          <a:xfrm>
            <a:off x="2194600" y="1851467"/>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93"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6" name="Google Shape;96;p41"/>
          <p:cNvSpPr txBox="1">
            <a:spLocks noGrp="1"/>
          </p:cNvSpPr>
          <p:nvPr>
            <p:ph type="subTitle" idx="2"/>
          </p:nvPr>
        </p:nvSpPr>
        <p:spPr>
          <a:xfrm>
            <a:off x="1649000" y="2314667"/>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41"/>
          <p:cNvSpPr txBox="1">
            <a:spLocks noGrp="1"/>
          </p:cNvSpPr>
          <p:nvPr>
            <p:ph type="title" idx="3"/>
          </p:nvPr>
        </p:nvSpPr>
        <p:spPr>
          <a:xfrm>
            <a:off x="960000" y="720000"/>
            <a:ext cx="10272000" cy="63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2800"/>
              <a:buNone/>
              <a:defRPr sz="3387">
                <a:solidFill>
                  <a:schemeClr val="dk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98" name="Google Shape;98;p41"/>
          <p:cNvSpPr txBox="1">
            <a:spLocks noGrp="1"/>
          </p:cNvSpPr>
          <p:nvPr>
            <p:ph type="title" idx="4"/>
          </p:nvPr>
        </p:nvSpPr>
        <p:spPr>
          <a:xfrm>
            <a:off x="1649000" y="3372333"/>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99" name="Google Shape;99;p41"/>
          <p:cNvSpPr txBox="1">
            <a:spLocks noGrp="1"/>
          </p:cNvSpPr>
          <p:nvPr>
            <p:ph type="subTitle" idx="5"/>
          </p:nvPr>
        </p:nvSpPr>
        <p:spPr>
          <a:xfrm>
            <a:off x="2194600" y="3372333"/>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0" name="Google Shape;100;p41"/>
          <p:cNvSpPr txBox="1">
            <a:spLocks noGrp="1"/>
          </p:cNvSpPr>
          <p:nvPr>
            <p:ph type="subTitle" idx="6"/>
          </p:nvPr>
        </p:nvSpPr>
        <p:spPr>
          <a:xfrm>
            <a:off x="1649000" y="3835533"/>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41"/>
          <p:cNvSpPr txBox="1">
            <a:spLocks noGrp="1"/>
          </p:cNvSpPr>
          <p:nvPr>
            <p:ph type="title" idx="7"/>
          </p:nvPr>
        </p:nvSpPr>
        <p:spPr>
          <a:xfrm>
            <a:off x="1649000" y="4893200"/>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102" name="Google Shape;102;p41"/>
          <p:cNvSpPr txBox="1">
            <a:spLocks noGrp="1"/>
          </p:cNvSpPr>
          <p:nvPr>
            <p:ph type="subTitle" idx="8"/>
          </p:nvPr>
        </p:nvSpPr>
        <p:spPr>
          <a:xfrm>
            <a:off x="2194600" y="4893200"/>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3" name="Google Shape;103;p41"/>
          <p:cNvSpPr txBox="1">
            <a:spLocks noGrp="1"/>
          </p:cNvSpPr>
          <p:nvPr>
            <p:ph type="subTitle" idx="9"/>
          </p:nvPr>
        </p:nvSpPr>
        <p:spPr>
          <a:xfrm>
            <a:off x="1649000" y="5356400"/>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1"/>
          <p:cNvSpPr txBox="1">
            <a:spLocks noGrp="1"/>
          </p:cNvSpPr>
          <p:nvPr>
            <p:ph type="title" idx="13"/>
          </p:nvPr>
        </p:nvSpPr>
        <p:spPr>
          <a:xfrm>
            <a:off x="6850300" y="1851467"/>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105" name="Google Shape;105;p41"/>
          <p:cNvSpPr txBox="1">
            <a:spLocks noGrp="1"/>
          </p:cNvSpPr>
          <p:nvPr>
            <p:ph type="subTitle" idx="14"/>
          </p:nvPr>
        </p:nvSpPr>
        <p:spPr>
          <a:xfrm>
            <a:off x="7395900" y="1851467"/>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93"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6" name="Google Shape;106;p41"/>
          <p:cNvSpPr txBox="1">
            <a:spLocks noGrp="1"/>
          </p:cNvSpPr>
          <p:nvPr>
            <p:ph type="subTitle" idx="15"/>
          </p:nvPr>
        </p:nvSpPr>
        <p:spPr>
          <a:xfrm>
            <a:off x="6850300" y="2314667"/>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41"/>
          <p:cNvSpPr txBox="1">
            <a:spLocks noGrp="1"/>
          </p:cNvSpPr>
          <p:nvPr>
            <p:ph type="title" idx="16"/>
          </p:nvPr>
        </p:nvSpPr>
        <p:spPr>
          <a:xfrm>
            <a:off x="6850300" y="3372333"/>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108" name="Google Shape;108;p41"/>
          <p:cNvSpPr txBox="1">
            <a:spLocks noGrp="1"/>
          </p:cNvSpPr>
          <p:nvPr>
            <p:ph type="subTitle" idx="17"/>
          </p:nvPr>
        </p:nvSpPr>
        <p:spPr>
          <a:xfrm>
            <a:off x="7395900" y="3372333"/>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9" name="Google Shape;109;p41"/>
          <p:cNvSpPr txBox="1">
            <a:spLocks noGrp="1"/>
          </p:cNvSpPr>
          <p:nvPr>
            <p:ph type="subTitle" idx="18"/>
          </p:nvPr>
        </p:nvSpPr>
        <p:spPr>
          <a:xfrm>
            <a:off x="6850300" y="3835533"/>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41"/>
          <p:cNvSpPr txBox="1">
            <a:spLocks noGrp="1"/>
          </p:cNvSpPr>
          <p:nvPr>
            <p:ph type="title" idx="19"/>
          </p:nvPr>
        </p:nvSpPr>
        <p:spPr>
          <a:xfrm>
            <a:off x="6850300" y="4893200"/>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111" name="Google Shape;111;p41"/>
          <p:cNvSpPr txBox="1">
            <a:spLocks noGrp="1"/>
          </p:cNvSpPr>
          <p:nvPr>
            <p:ph type="subTitle" idx="20"/>
          </p:nvPr>
        </p:nvSpPr>
        <p:spPr>
          <a:xfrm>
            <a:off x="7395900" y="4893200"/>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12" name="Google Shape;112;p41"/>
          <p:cNvSpPr txBox="1">
            <a:spLocks noGrp="1"/>
          </p:cNvSpPr>
          <p:nvPr>
            <p:ph type="subTitle" idx="21"/>
          </p:nvPr>
        </p:nvSpPr>
        <p:spPr>
          <a:xfrm>
            <a:off x="6850300" y="5356400"/>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1"/>
          <p:cNvSpPr/>
          <p:nvPr/>
        </p:nvSpPr>
        <p:spPr>
          <a:xfrm rot="344">
            <a:off x="659257" y="6414595"/>
            <a:ext cx="10873460"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4" name="Google Shape;114;p41"/>
          <p:cNvSpPr/>
          <p:nvPr/>
        </p:nvSpPr>
        <p:spPr>
          <a:xfrm rot="10499964" flipH="1">
            <a:off x="-1511121" y="-639710"/>
            <a:ext cx="8534364" cy="165544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5" name="Google Shape;115;p41"/>
          <p:cNvSpPr/>
          <p:nvPr/>
        </p:nvSpPr>
        <p:spPr>
          <a:xfrm>
            <a:off x="-5422166" y="-1799200"/>
            <a:ext cx="8779212"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6" name="Google Shape;116;p41"/>
          <p:cNvSpPr/>
          <p:nvPr/>
        </p:nvSpPr>
        <p:spPr>
          <a:xfrm rot="-5399656">
            <a:off x="6353923" y="3979527"/>
            <a:ext cx="10873460"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7" name="Google Shape;117;p41"/>
          <p:cNvSpPr/>
          <p:nvPr/>
        </p:nvSpPr>
        <p:spPr>
          <a:xfrm rot="5972366" flipH="1">
            <a:off x="6896477" y="3083719"/>
            <a:ext cx="9821935" cy="341679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18" name="Google Shape;118;p41"/>
          <p:cNvSpPr/>
          <p:nvPr/>
        </p:nvSpPr>
        <p:spPr>
          <a:xfrm rot="1255446" flipH="1">
            <a:off x="2927529" y="5520033"/>
            <a:ext cx="9820992" cy="3416701"/>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9"/>
        <p:cNvGrpSpPr/>
        <p:nvPr/>
      </p:nvGrpSpPr>
      <p:grpSpPr>
        <a:xfrm>
          <a:off x="0" y="0"/>
          <a:ext cx="0" cy="0"/>
          <a:chOff x="0" y="0"/>
          <a:chExt cx="0" cy="0"/>
        </a:xfrm>
      </p:grpSpPr>
      <p:sp>
        <p:nvSpPr>
          <p:cNvPr id="120" name="Google Shape;120;p42"/>
          <p:cNvSpPr txBox="1">
            <a:spLocks noGrp="1"/>
          </p:cNvSpPr>
          <p:nvPr>
            <p:ph type="title"/>
          </p:nvPr>
        </p:nvSpPr>
        <p:spPr>
          <a:xfrm>
            <a:off x="6096000" y="2640000"/>
            <a:ext cx="51360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333">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1" name="Google Shape;121;p42"/>
          <p:cNvSpPr txBox="1">
            <a:spLocks noGrp="1"/>
          </p:cNvSpPr>
          <p:nvPr>
            <p:ph type="subTitle" idx="1"/>
          </p:nvPr>
        </p:nvSpPr>
        <p:spPr>
          <a:xfrm>
            <a:off x="6096000" y="3403600"/>
            <a:ext cx="5136000" cy="18324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22" name="Google Shape;122;p42"/>
          <p:cNvSpPr/>
          <p:nvPr/>
        </p:nvSpPr>
        <p:spPr>
          <a:xfrm rot="10800000">
            <a:off x="-3409197"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3" name="Google Shape;123;p42"/>
          <p:cNvSpPr/>
          <p:nvPr/>
        </p:nvSpPr>
        <p:spPr>
          <a:xfrm rot="3857578">
            <a:off x="10624303" y="-8237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4" name="Google Shape;124;p42"/>
          <p:cNvSpPr/>
          <p:nvPr/>
        </p:nvSpPr>
        <p:spPr>
          <a:xfrm rot="-137095" flipH="1">
            <a:off x="2778762"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5" name="Google Shape;125;p42"/>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26" name="Google Shape;126;p42"/>
          <p:cNvSpPr/>
          <p:nvPr/>
        </p:nvSpPr>
        <p:spPr>
          <a:xfrm rot="-820164">
            <a:off x="-2631549"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7"/>
        <p:cNvGrpSpPr/>
        <p:nvPr/>
      </p:nvGrpSpPr>
      <p:grpSpPr>
        <a:xfrm>
          <a:off x="0" y="0"/>
          <a:ext cx="0" cy="0"/>
          <a:chOff x="0" y="0"/>
          <a:chExt cx="0" cy="0"/>
        </a:xfrm>
      </p:grpSpPr>
      <p:sp>
        <p:nvSpPr>
          <p:cNvPr id="128" name="Google Shape;128;p43"/>
          <p:cNvSpPr txBox="1">
            <a:spLocks noGrp="1"/>
          </p:cNvSpPr>
          <p:nvPr>
            <p:ph type="title"/>
          </p:nvPr>
        </p:nvSpPr>
        <p:spPr>
          <a:xfrm>
            <a:off x="960000" y="2640000"/>
            <a:ext cx="5136000" cy="7636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3333">
                <a:solidFill>
                  <a:schemeClr val="lt2"/>
                </a:solidFill>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129" name="Google Shape;129;p43"/>
          <p:cNvSpPr txBox="1">
            <a:spLocks noGrp="1"/>
          </p:cNvSpPr>
          <p:nvPr>
            <p:ph type="subTitle" idx="1"/>
          </p:nvPr>
        </p:nvSpPr>
        <p:spPr>
          <a:xfrm>
            <a:off x="960000" y="3403600"/>
            <a:ext cx="5136000" cy="18324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800"/>
              <a:buNone/>
              <a:defRPr sz="1867"/>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130" name="Google Shape;130;p43"/>
          <p:cNvSpPr/>
          <p:nvPr/>
        </p:nvSpPr>
        <p:spPr>
          <a:xfrm rot="7587651">
            <a:off x="10447076" y="-782496"/>
            <a:ext cx="2196000" cy="208450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1" name="Google Shape;131;p43"/>
          <p:cNvSpPr/>
          <p:nvPr/>
        </p:nvSpPr>
        <p:spPr>
          <a:xfrm>
            <a:off x="1280046" y="617413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2" name="Google Shape;132;p43"/>
          <p:cNvSpPr/>
          <p:nvPr/>
        </p:nvSpPr>
        <p:spPr>
          <a:xfrm rot="10560097" flipH="1">
            <a:off x="-1640855" y="-626426"/>
            <a:ext cx="10059893" cy="165529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3" name="Google Shape;133;p43"/>
          <p:cNvSpPr/>
          <p:nvPr/>
        </p:nvSpPr>
        <p:spPr>
          <a:xfrm rot="10513411">
            <a:off x="-1172753" y="4825197"/>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34" name="Google Shape;134;p43"/>
          <p:cNvSpPr/>
          <p:nvPr/>
        </p:nvSpPr>
        <p:spPr>
          <a:xfrm rot="9979836">
            <a:off x="-467473" y="-1702469"/>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35"/>
        <p:cNvGrpSpPr/>
        <p:nvPr/>
      </p:nvGrpSpPr>
      <p:grpSpPr>
        <a:xfrm>
          <a:off x="0" y="0"/>
          <a:ext cx="0" cy="0"/>
          <a:chOff x="0" y="0"/>
          <a:chExt cx="0" cy="0"/>
        </a:xfrm>
      </p:grpSpPr>
      <p:sp>
        <p:nvSpPr>
          <p:cNvPr id="136" name="Google Shape;136;p44"/>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37" name="Google Shape;137;p44"/>
          <p:cNvSpPr txBox="1">
            <a:spLocks noGrp="1"/>
          </p:cNvSpPr>
          <p:nvPr>
            <p:ph type="title" idx="2"/>
          </p:nvPr>
        </p:nvSpPr>
        <p:spPr>
          <a:xfrm>
            <a:off x="1114133" y="3733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138" name="Google Shape;138;p44"/>
          <p:cNvSpPr txBox="1">
            <a:spLocks noGrp="1"/>
          </p:cNvSpPr>
          <p:nvPr>
            <p:ph type="subTitle" idx="1"/>
          </p:nvPr>
        </p:nvSpPr>
        <p:spPr>
          <a:xfrm>
            <a:off x="1114133" y="4263000"/>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9" name="Google Shape;139;p44"/>
          <p:cNvSpPr txBox="1">
            <a:spLocks noGrp="1"/>
          </p:cNvSpPr>
          <p:nvPr>
            <p:ph type="title" idx="3"/>
          </p:nvPr>
        </p:nvSpPr>
        <p:spPr>
          <a:xfrm>
            <a:off x="4665000" y="3733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140" name="Google Shape;140;p44"/>
          <p:cNvSpPr txBox="1">
            <a:spLocks noGrp="1"/>
          </p:cNvSpPr>
          <p:nvPr>
            <p:ph type="subTitle" idx="4"/>
          </p:nvPr>
        </p:nvSpPr>
        <p:spPr>
          <a:xfrm>
            <a:off x="4665000" y="4263000"/>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1" name="Google Shape;141;p44"/>
          <p:cNvSpPr txBox="1">
            <a:spLocks noGrp="1"/>
          </p:cNvSpPr>
          <p:nvPr>
            <p:ph type="title" idx="5"/>
          </p:nvPr>
        </p:nvSpPr>
        <p:spPr>
          <a:xfrm>
            <a:off x="8215867" y="3733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142" name="Google Shape;142;p44"/>
          <p:cNvSpPr txBox="1">
            <a:spLocks noGrp="1"/>
          </p:cNvSpPr>
          <p:nvPr>
            <p:ph type="subTitle" idx="6"/>
          </p:nvPr>
        </p:nvSpPr>
        <p:spPr>
          <a:xfrm>
            <a:off x="8215867" y="4263000"/>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3" name="Google Shape;143;p44"/>
          <p:cNvSpPr/>
          <p:nvPr/>
        </p:nvSpPr>
        <p:spPr>
          <a:xfrm rot="-138344" flipH="1">
            <a:off x="-1367005" y="60892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4" name="Google Shape;144;p44"/>
          <p:cNvSpPr/>
          <p:nvPr/>
        </p:nvSpPr>
        <p:spPr>
          <a:xfrm rot="10513411">
            <a:off x="-1754757" y="46507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5" name="Google Shape;145;p44"/>
          <p:cNvSpPr/>
          <p:nvPr/>
        </p:nvSpPr>
        <p:spPr>
          <a:xfrm rot="10499964" flipH="1">
            <a:off x="-1063321" y="-888877"/>
            <a:ext cx="8534364" cy="165544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6" name="Google Shape;146;p44"/>
          <p:cNvSpPr/>
          <p:nvPr/>
        </p:nvSpPr>
        <p:spPr>
          <a:xfrm>
            <a:off x="-5279299" y="-2048367"/>
            <a:ext cx="8779212"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47"/>
        <p:cNvGrpSpPr/>
        <p:nvPr/>
      </p:nvGrpSpPr>
      <p:grpSpPr>
        <a:xfrm>
          <a:off x="0" y="0"/>
          <a:ext cx="0" cy="0"/>
          <a:chOff x="0" y="0"/>
          <a:chExt cx="0" cy="0"/>
        </a:xfrm>
      </p:grpSpPr>
      <p:sp>
        <p:nvSpPr>
          <p:cNvPr id="148" name="Google Shape;148;p45"/>
          <p:cNvSpPr/>
          <p:nvPr/>
        </p:nvSpPr>
        <p:spPr>
          <a:xfrm rot="1529064">
            <a:off x="10302236" y="5983388"/>
            <a:ext cx="2632051" cy="2395445"/>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49" name="Google Shape;149;p45"/>
          <p:cNvSpPr/>
          <p:nvPr/>
        </p:nvSpPr>
        <p:spPr>
          <a:xfrm rot="-3724802">
            <a:off x="-1491058" y="-27604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0" name="Google Shape;150;p45"/>
          <p:cNvSpPr/>
          <p:nvPr/>
        </p:nvSpPr>
        <p:spPr>
          <a:xfrm rot="4809646">
            <a:off x="-2093292" y="-2184996"/>
            <a:ext cx="5987027" cy="339304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1" name="Google Shape;151;p45"/>
          <p:cNvSpPr/>
          <p:nvPr/>
        </p:nvSpPr>
        <p:spPr>
          <a:xfrm rot="7863312">
            <a:off x="7664692" y="5579176"/>
            <a:ext cx="5987293" cy="3393032"/>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52" name="Google Shape;152;p45"/>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53" name="Google Shape;153;p45"/>
          <p:cNvSpPr txBox="1">
            <a:spLocks noGrp="1"/>
          </p:cNvSpPr>
          <p:nvPr>
            <p:ph type="title" idx="2"/>
          </p:nvPr>
        </p:nvSpPr>
        <p:spPr>
          <a:xfrm>
            <a:off x="910933" y="4374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54" name="Google Shape;154;p45"/>
          <p:cNvSpPr txBox="1">
            <a:spLocks noGrp="1"/>
          </p:cNvSpPr>
          <p:nvPr>
            <p:ph type="subTitle" idx="1"/>
          </p:nvPr>
        </p:nvSpPr>
        <p:spPr>
          <a:xfrm>
            <a:off x="1058000" y="4904000"/>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5" name="Google Shape;155;p45"/>
          <p:cNvSpPr txBox="1">
            <a:spLocks noGrp="1"/>
          </p:cNvSpPr>
          <p:nvPr>
            <p:ph type="title" idx="3"/>
          </p:nvPr>
        </p:nvSpPr>
        <p:spPr>
          <a:xfrm>
            <a:off x="4055400" y="4374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56" name="Google Shape;156;p45"/>
          <p:cNvSpPr txBox="1">
            <a:spLocks noGrp="1"/>
          </p:cNvSpPr>
          <p:nvPr>
            <p:ph type="subTitle" idx="4"/>
          </p:nvPr>
        </p:nvSpPr>
        <p:spPr>
          <a:xfrm>
            <a:off x="4202400" y="4904000"/>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7" name="Google Shape;157;p45"/>
          <p:cNvSpPr txBox="1">
            <a:spLocks noGrp="1"/>
          </p:cNvSpPr>
          <p:nvPr>
            <p:ph type="title" idx="5"/>
          </p:nvPr>
        </p:nvSpPr>
        <p:spPr>
          <a:xfrm>
            <a:off x="7199867" y="4374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58" name="Google Shape;158;p45"/>
          <p:cNvSpPr txBox="1">
            <a:spLocks noGrp="1"/>
          </p:cNvSpPr>
          <p:nvPr>
            <p:ph type="subTitle" idx="6"/>
          </p:nvPr>
        </p:nvSpPr>
        <p:spPr>
          <a:xfrm>
            <a:off x="7346867" y="4904000"/>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9" name="Google Shape;159;p45"/>
          <p:cNvSpPr txBox="1">
            <a:spLocks noGrp="1"/>
          </p:cNvSpPr>
          <p:nvPr>
            <p:ph type="title" idx="7"/>
          </p:nvPr>
        </p:nvSpPr>
        <p:spPr>
          <a:xfrm>
            <a:off x="2130133" y="21892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60" name="Google Shape;160;p45"/>
          <p:cNvSpPr txBox="1">
            <a:spLocks noGrp="1"/>
          </p:cNvSpPr>
          <p:nvPr>
            <p:ph type="subTitle" idx="8"/>
          </p:nvPr>
        </p:nvSpPr>
        <p:spPr>
          <a:xfrm>
            <a:off x="2277200" y="2718467"/>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61" name="Google Shape;161;p45"/>
          <p:cNvSpPr txBox="1">
            <a:spLocks noGrp="1"/>
          </p:cNvSpPr>
          <p:nvPr>
            <p:ph type="title" idx="9"/>
          </p:nvPr>
        </p:nvSpPr>
        <p:spPr>
          <a:xfrm>
            <a:off x="5274600" y="21892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62" name="Google Shape;162;p45"/>
          <p:cNvSpPr txBox="1">
            <a:spLocks noGrp="1"/>
          </p:cNvSpPr>
          <p:nvPr>
            <p:ph type="subTitle" idx="13"/>
          </p:nvPr>
        </p:nvSpPr>
        <p:spPr>
          <a:xfrm>
            <a:off x="5421600" y="2718467"/>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63" name="Google Shape;163;p45"/>
          <p:cNvSpPr txBox="1">
            <a:spLocks noGrp="1"/>
          </p:cNvSpPr>
          <p:nvPr>
            <p:ph type="title" idx="14"/>
          </p:nvPr>
        </p:nvSpPr>
        <p:spPr>
          <a:xfrm>
            <a:off x="8419067" y="21892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64" name="Google Shape;164;p45"/>
          <p:cNvSpPr txBox="1">
            <a:spLocks noGrp="1"/>
          </p:cNvSpPr>
          <p:nvPr>
            <p:ph type="subTitle" idx="15"/>
          </p:nvPr>
        </p:nvSpPr>
        <p:spPr>
          <a:xfrm>
            <a:off x="8566067" y="2718467"/>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1">
  <p:cSld name="Title and Five Columns 1">
    <p:spTree>
      <p:nvGrpSpPr>
        <p:cNvPr id="1" name="Shape 165"/>
        <p:cNvGrpSpPr/>
        <p:nvPr/>
      </p:nvGrpSpPr>
      <p:grpSpPr>
        <a:xfrm>
          <a:off x="0" y="0"/>
          <a:ext cx="0" cy="0"/>
          <a:chOff x="0" y="0"/>
          <a:chExt cx="0" cy="0"/>
        </a:xfrm>
      </p:grpSpPr>
      <p:sp>
        <p:nvSpPr>
          <p:cNvPr id="166" name="Google Shape;166;p46"/>
          <p:cNvSpPr txBox="1">
            <a:spLocks noGrp="1"/>
          </p:cNvSpPr>
          <p:nvPr>
            <p:ph type="title"/>
          </p:nvPr>
        </p:nvSpPr>
        <p:spPr>
          <a:xfrm>
            <a:off x="960000" y="46065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67" name="Google Shape;167;p46"/>
          <p:cNvSpPr txBox="1">
            <a:spLocks noGrp="1"/>
          </p:cNvSpPr>
          <p:nvPr>
            <p:ph type="subTitle" idx="1"/>
          </p:nvPr>
        </p:nvSpPr>
        <p:spPr>
          <a:xfrm>
            <a:off x="960000" y="51357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68" name="Google Shape;168;p46"/>
          <p:cNvSpPr txBox="1">
            <a:spLocks noGrp="1"/>
          </p:cNvSpPr>
          <p:nvPr>
            <p:ph type="title" idx="2"/>
          </p:nvPr>
        </p:nvSpPr>
        <p:spPr>
          <a:xfrm>
            <a:off x="4665000" y="46065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69" name="Google Shape;169;p46"/>
          <p:cNvSpPr txBox="1">
            <a:spLocks noGrp="1"/>
          </p:cNvSpPr>
          <p:nvPr>
            <p:ph type="subTitle" idx="3"/>
          </p:nvPr>
        </p:nvSpPr>
        <p:spPr>
          <a:xfrm>
            <a:off x="4665000" y="51357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70" name="Google Shape;170;p46"/>
          <p:cNvSpPr txBox="1">
            <a:spLocks noGrp="1"/>
          </p:cNvSpPr>
          <p:nvPr>
            <p:ph type="title" idx="4"/>
          </p:nvPr>
        </p:nvSpPr>
        <p:spPr>
          <a:xfrm>
            <a:off x="8369500" y="46065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71" name="Google Shape;171;p46"/>
          <p:cNvSpPr txBox="1">
            <a:spLocks noGrp="1"/>
          </p:cNvSpPr>
          <p:nvPr>
            <p:ph type="subTitle" idx="5"/>
          </p:nvPr>
        </p:nvSpPr>
        <p:spPr>
          <a:xfrm>
            <a:off x="8369500" y="51357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72" name="Google Shape;172;p46"/>
          <p:cNvSpPr txBox="1">
            <a:spLocks noGrp="1"/>
          </p:cNvSpPr>
          <p:nvPr>
            <p:ph type="title" idx="6"/>
          </p:nvPr>
        </p:nvSpPr>
        <p:spPr>
          <a:xfrm>
            <a:off x="960000" y="2421033"/>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73" name="Google Shape;173;p46"/>
          <p:cNvSpPr txBox="1">
            <a:spLocks noGrp="1"/>
          </p:cNvSpPr>
          <p:nvPr>
            <p:ph type="subTitle" idx="7"/>
          </p:nvPr>
        </p:nvSpPr>
        <p:spPr>
          <a:xfrm>
            <a:off x="960000" y="2950233"/>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74" name="Google Shape;174;p46"/>
          <p:cNvSpPr txBox="1">
            <a:spLocks noGrp="1"/>
          </p:cNvSpPr>
          <p:nvPr>
            <p:ph type="title" idx="8"/>
          </p:nvPr>
        </p:nvSpPr>
        <p:spPr>
          <a:xfrm>
            <a:off x="8369500" y="2421033"/>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175" name="Google Shape;175;p46"/>
          <p:cNvSpPr txBox="1">
            <a:spLocks noGrp="1"/>
          </p:cNvSpPr>
          <p:nvPr>
            <p:ph type="subTitle" idx="9"/>
          </p:nvPr>
        </p:nvSpPr>
        <p:spPr>
          <a:xfrm>
            <a:off x="8369500" y="2950233"/>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76" name="Google Shape;176;p46"/>
          <p:cNvSpPr/>
          <p:nvPr/>
        </p:nvSpPr>
        <p:spPr>
          <a:xfrm rot="2214169">
            <a:off x="10103738" y="-1043923"/>
            <a:ext cx="2557873" cy="2099185"/>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7" name="Google Shape;177;p46"/>
          <p:cNvSpPr/>
          <p:nvPr/>
        </p:nvSpPr>
        <p:spPr>
          <a:xfrm rot="-10565174" flipH="1">
            <a:off x="-745125" y="-1167183"/>
            <a:ext cx="9705167" cy="285997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8" name="Google Shape;178;p46"/>
          <p:cNvSpPr/>
          <p:nvPr/>
        </p:nvSpPr>
        <p:spPr>
          <a:xfrm rot="5218157" flipH="1">
            <a:off x="1507829" y="-3103683"/>
            <a:ext cx="1913955" cy="650017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79" name="Google Shape;179;p46"/>
          <p:cNvSpPr/>
          <p:nvPr/>
        </p:nvSpPr>
        <p:spPr>
          <a:xfrm rot="10513411">
            <a:off x="9361576" y="-1136319"/>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0" name="Google Shape;180;p46"/>
          <p:cNvSpPr txBox="1">
            <a:spLocks noGrp="1"/>
          </p:cNvSpPr>
          <p:nvPr>
            <p:ph type="title" idx="13"/>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1"/>
        <p:cNvGrpSpPr/>
        <p:nvPr/>
      </p:nvGrpSpPr>
      <p:grpSpPr>
        <a:xfrm>
          <a:off x="0" y="0"/>
          <a:ext cx="0" cy="0"/>
          <a:chOff x="0" y="0"/>
          <a:chExt cx="0" cy="0"/>
        </a:xfrm>
      </p:grpSpPr>
      <p:sp>
        <p:nvSpPr>
          <p:cNvPr id="182" name="Google Shape;182;p47"/>
          <p:cNvSpPr txBox="1">
            <a:spLocks noGrp="1"/>
          </p:cNvSpPr>
          <p:nvPr>
            <p:ph type="title"/>
          </p:nvPr>
        </p:nvSpPr>
        <p:spPr>
          <a:xfrm>
            <a:off x="1202200" y="2001400"/>
            <a:ext cx="4651600" cy="1227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6667">
                <a:solidFill>
                  <a:schemeClr val="lt1"/>
                </a:solidFill>
              </a:defRPr>
            </a:lvl1pPr>
            <a:lvl2pPr lvl="1" algn="ctr">
              <a:lnSpc>
                <a:spcPct val="100000"/>
              </a:lnSpc>
              <a:spcBef>
                <a:spcPts val="0"/>
              </a:spcBef>
              <a:spcAft>
                <a:spcPts val="0"/>
              </a:spcAft>
              <a:buClr>
                <a:schemeClr val="lt1"/>
              </a:buClr>
              <a:buSzPts val="4800"/>
              <a:buNone/>
              <a:defRPr sz="6400">
                <a:solidFill>
                  <a:schemeClr val="lt1"/>
                </a:solidFill>
              </a:defRPr>
            </a:lvl2pPr>
            <a:lvl3pPr lvl="2" algn="ctr">
              <a:lnSpc>
                <a:spcPct val="100000"/>
              </a:lnSpc>
              <a:spcBef>
                <a:spcPts val="0"/>
              </a:spcBef>
              <a:spcAft>
                <a:spcPts val="0"/>
              </a:spcAft>
              <a:buClr>
                <a:schemeClr val="lt1"/>
              </a:buClr>
              <a:buSzPts val="4800"/>
              <a:buNone/>
              <a:defRPr sz="6400">
                <a:solidFill>
                  <a:schemeClr val="lt1"/>
                </a:solidFill>
              </a:defRPr>
            </a:lvl3pPr>
            <a:lvl4pPr lvl="3" algn="ctr">
              <a:lnSpc>
                <a:spcPct val="100000"/>
              </a:lnSpc>
              <a:spcBef>
                <a:spcPts val="0"/>
              </a:spcBef>
              <a:spcAft>
                <a:spcPts val="0"/>
              </a:spcAft>
              <a:buClr>
                <a:schemeClr val="lt1"/>
              </a:buClr>
              <a:buSzPts val="4800"/>
              <a:buNone/>
              <a:defRPr sz="6400">
                <a:solidFill>
                  <a:schemeClr val="lt1"/>
                </a:solidFill>
              </a:defRPr>
            </a:lvl4pPr>
            <a:lvl5pPr lvl="4" algn="ctr">
              <a:lnSpc>
                <a:spcPct val="100000"/>
              </a:lnSpc>
              <a:spcBef>
                <a:spcPts val="0"/>
              </a:spcBef>
              <a:spcAft>
                <a:spcPts val="0"/>
              </a:spcAft>
              <a:buClr>
                <a:schemeClr val="lt1"/>
              </a:buClr>
              <a:buSzPts val="4800"/>
              <a:buNone/>
              <a:defRPr sz="6400">
                <a:solidFill>
                  <a:schemeClr val="lt1"/>
                </a:solidFill>
              </a:defRPr>
            </a:lvl5pPr>
            <a:lvl6pPr lvl="5" algn="ctr">
              <a:lnSpc>
                <a:spcPct val="100000"/>
              </a:lnSpc>
              <a:spcBef>
                <a:spcPts val="0"/>
              </a:spcBef>
              <a:spcAft>
                <a:spcPts val="0"/>
              </a:spcAft>
              <a:buClr>
                <a:schemeClr val="lt1"/>
              </a:buClr>
              <a:buSzPts val="4800"/>
              <a:buNone/>
              <a:defRPr sz="6400">
                <a:solidFill>
                  <a:schemeClr val="lt1"/>
                </a:solidFill>
              </a:defRPr>
            </a:lvl6pPr>
            <a:lvl7pPr lvl="6" algn="ctr">
              <a:lnSpc>
                <a:spcPct val="100000"/>
              </a:lnSpc>
              <a:spcBef>
                <a:spcPts val="0"/>
              </a:spcBef>
              <a:spcAft>
                <a:spcPts val="0"/>
              </a:spcAft>
              <a:buClr>
                <a:schemeClr val="lt1"/>
              </a:buClr>
              <a:buSzPts val="4800"/>
              <a:buNone/>
              <a:defRPr sz="6400">
                <a:solidFill>
                  <a:schemeClr val="lt1"/>
                </a:solidFill>
              </a:defRPr>
            </a:lvl7pPr>
            <a:lvl8pPr lvl="7" algn="ctr">
              <a:lnSpc>
                <a:spcPct val="100000"/>
              </a:lnSpc>
              <a:spcBef>
                <a:spcPts val="0"/>
              </a:spcBef>
              <a:spcAft>
                <a:spcPts val="0"/>
              </a:spcAft>
              <a:buClr>
                <a:schemeClr val="lt1"/>
              </a:buClr>
              <a:buSzPts val="4800"/>
              <a:buNone/>
              <a:defRPr sz="6400">
                <a:solidFill>
                  <a:schemeClr val="lt1"/>
                </a:solidFill>
              </a:defRPr>
            </a:lvl8pPr>
            <a:lvl9pPr lvl="8" algn="ctr">
              <a:lnSpc>
                <a:spcPct val="100000"/>
              </a:lnSpc>
              <a:spcBef>
                <a:spcPts val="0"/>
              </a:spcBef>
              <a:spcAft>
                <a:spcPts val="0"/>
              </a:spcAft>
              <a:buClr>
                <a:schemeClr val="lt1"/>
              </a:buClr>
              <a:buSzPts val="4800"/>
              <a:buNone/>
              <a:defRPr sz="6400">
                <a:solidFill>
                  <a:schemeClr val="lt1"/>
                </a:solidFill>
              </a:defRPr>
            </a:lvl9pPr>
          </a:lstStyle>
          <a:p>
            <a:endParaRPr/>
          </a:p>
        </p:txBody>
      </p:sp>
      <p:sp>
        <p:nvSpPr>
          <p:cNvPr id="183" name="Google Shape;183;p47"/>
          <p:cNvSpPr txBox="1">
            <a:spLocks noGrp="1"/>
          </p:cNvSpPr>
          <p:nvPr>
            <p:ph type="subTitle" idx="1"/>
          </p:nvPr>
        </p:nvSpPr>
        <p:spPr>
          <a:xfrm>
            <a:off x="1202200" y="2974200"/>
            <a:ext cx="4651600" cy="9240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4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4" name="Google Shape;184;p47"/>
          <p:cNvSpPr txBox="1">
            <a:spLocks noGrp="1"/>
          </p:cNvSpPr>
          <p:nvPr>
            <p:ph type="title" idx="2"/>
          </p:nvPr>
        </p:nvSpPr>
        <p:spPr>
          <a:xfrm>
            <a:off x="6338200" y="2001400"/>
            <a:ext cx="4651600" cy="1227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6667">
                <a:solidFill>
                  <a:schemeClr val="lt1"/>
                </a:solidFill>
              </a:defRPr>
            </a:lvl1pPr>
            <a:lvl2pPr lvl="1" algn="ctr">
              <a:lnSpc>
                <a:spcPct val="100000"/>
              </a:lnSpc>
              <a:spcBef>
                <a:spcPts val="0"/>
              </a:spcBef>
              <a:spcAft>
                <a:spcPts val="0"/>
              </a:spcAft>
              <a:buClr>
                <a:schemeClr val="lt1"/>
              </a:buClr>
              <a:buSzPts val="4800"/>
              <a:buNone/>
              <a:defRPr sz="6400">
                <a:solidFill>
                  <a:schemeClr val="lt1"/>
                </a:solidFill>
              </a:defRPr>
            </a:lvl2pPr>
            <a:lvl3pPr lvl="2" algn="ctr">
              <a:lnSpc>
                <a:spcPct val="100000"/>
              </a:lnSpc>
              <a:spcBef>
                <a:spcPts val="0"/>
              </a:spcBef>
              <a:spcAft>
                <a:spcPts val="0"/>
              </a:spcAft>
              <a:buClr>
                <a:schemeClr val="lt1"/>
              </a:buClr>
              <a:buSzPts val="4800"/>
              <a:buNone/>
              <a:defRPr sz="6400">
                <a:solidFill>
                  <a:schemeClr val="lt1"/>
                </a:solidFill>
              </a:defRPr>
            </a:lvl3pPr>
            <a:lvl4pPr lvl="3" algn="ctr">
              <a:lnSpc>
                <a:spcPct val="100000"/>
              </a:lnSpc>
              <a:spcBef>
                <a:spcPts val="0"/>
              </a:spcBef>
              <a:spcAft>
                <a:spcPts val="0"/>
              </a:spcAft>
              <a:buClr>
                <a:schemeClr val="lt1"/>
              </a:buClr>
              <a:buSzPts val="4800"/>
              <a:buNone/>
              <a:defRPr sz="6400">
                <a:solidFill>
                  <a:schemeClr val="lt1"/>
                </a:solidFill>
              </a:defRPr>
            </a:lvl4pPr>
            <a:lvl5pPr lvl="4" algn="ctr">
              <a:lnSpc>
                <a:spcPct val="100000"/>
              </a:lnSpc>
              <a:spcBef>
                <a:spcPts val="0"/>
              </a:spcBef>
              <a:spcAft>
                <a:spcPts val="0"/>
              </a:spcAft>
              <a:buClr>
                <a:schemeClr val="lt1"/>
              </a:buClr>
              <a:buSzPts val="4800"/>
              <a:buNone/>
              <a:defRPr sz="6400">
                <a:solidFill>
                  <a:schemeClr val="lt1"/>
                </a:solidFill>
              </a:defRPr>
            </a:lvl5pPr>
            <a:lvl6pPr lvl="5" algn="ctr">
              <a:lnSpc>
                <a:spcPct val="100000"/>
              </a:lnSpc>
              <a:spcBef>
                <a:spcPts val="0"/>
              </a:spcBef>
              <a:spcAft>
                <a:spcPts val="0"/>
              </a:spcAft>
              <a:buClr>
                <a:schemeClr val="lt1"/>
              </a:buClr>
              <a:buSzPts val="4800"/>
              <a:buNone/>
              <a:defRPr sz="6400">
                <a:solidFill>
                  <a:schemeClr val="lt1"/>
                </a:solidFill>
              </a:defRPr>
            </a:lvl6pPr>
            <a:lvl7pPr lvl="6" algn="ctr">
              <a:lnSpc>
                <a:spcPct val="100000"/>
              </a:lnSpc>
              <a:spcBef>
                <a:spcPts val="0"/>
              </a:spcBef>
              <a:spcAft>
                <a:spcPts val="0"/>
              </a:spcAft>
              <a:buClr>
                <a:schemeClr val="lt1"/>
              </a:buClr>
              <a:buSzPts val="4800"/>
              <a:buNone/>
              <a:defRPr sz="6400">
                <a:solidFill>
                  <a:schemeClr val="lt1"/>
                </a:solidFill>
              </a:defRPr>
            </a:lvl7pPr>
            <a:lvl8pPr lvl="7" algn="ctr">
              <a:lnSpc>
                <a:spcPct val="100000"/>
              </a:lnSpc>
              <a:spcBef>
                <a:spcPts val="0"/>
              </a:spcBef>
              <a:spcAft>
                <a:spcPts val="0"/>
              </a:spcAft>
              <a:buClr>
                <a:schemeClr val="lt1"/>
              </a:buClr>
              <a:buSzPts val="4800"/>
              <a:buNone/>
              <a:defRPr sz="6400">
                <a:solidFill>
                  <a:schemeClr val="lt1"/>
                </a:solidFill>
              </a:defRPr>
            </a:lvl8pPr>
            <a:lvl9pPr lvl="8" algn="ctr">
              <a:lnSpc>
                <a:spcPct val="100000"/>
              </a:lnSpc>
              <a:spcBef>
                <a:spcPts val="0"/>
              </a:spcBef>
              <a:spcAft>
                <a:spcPts val="0"/>
              </a:spcAft>
              <a:buClr>
                <a:schemeClr val="lt1"/>
              </a:buClr>
              <a:buSzPts val="4800"/>
              <a:buNone/>
              <a:defRPr sz="6400">
                <a:solidFill>
                  <a:schemeClr val="lt1"/>
                </a:solidFill>
              </a:defRPr>
            </a:lvl9pPr>
          </a:lstStyle>
          <a:p>
            <a:endParaRPr/>
          </a:p>
        </p:txBody>
      </p:sp>
      <p:sp>
        <p:nvSpPr>
          <p:cNvPr id="185" name="Google Shape;185;p47"/>
          <p:cNvSpPr txBox="1">
            <a:spLocks noGrp="1"/>
          </p:cNvSpPr>
          <p:nvPr>
            <p:ph type="subTitle" idx="3"/>
          </p:nvPr>
        </p:nvSpPr>
        <p:spPr>
          <a:xfrm>
            <a:off x="6338200" y="2974200"/>
            <a:ext cx="4651600" cy="9240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4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6" name="Google Shape;186;p47"/>
          <p:cNvSpPr txBox="1">
            <a:spLocks noGrp="1"/>
          </p:cNvSpPr>
          <p:nvPr>
            <p:ph type="title" idx="4"/>
          </p:nvPr>
        </p:nvSpPr>
        <p:spPr>
          <a:xfrm>
            <a:off x="3770100" y="4328600"/>
            <a:ext cx="4651600" cy="1079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6667">
                <a:solidFill>
                  <a:schemeClr val="lt1"/>
                </a:solidFill>
              </a:defRPr>
            </a:lvl1pPr>
            <a:lvl2pPr lvl="1" algn="ctr">
              <a:lnSpc>
                <a:spcPct val="100000"/>
              </a:lnSpc>
              <a:spcBef>
                <a:spcPts val="0"/>
              </a:spcBef>
              <a:spcAft>
                <a:spcPts val="0"/>
              </a:spcAft>
              <a:buClr>
                <a:schemeClr val="lt1"/>
              </a:buClr>
              <a:buSzPts val="4800"/>
              <a:buNone/>
              <a:defRPr sz="6400">
                <a:solidFill>
                  <a:schemeClr val="lt1"/>
                </a:solidFill>
              </a:defRPr>
            </a:lvl2pPr>
            <a:lvl3pPr lvl="2" algn="ctr">
              <a:lnSpc>
                <a:spcPct val="100000"/>
              </a:lnSpc>
              <a:spcBef>
                <a:spcPts val="0"/>
              </a:spcBef>
              <a:spcAft>
                <a:spcPts val="0"/>
              </a:spcAft>
              <a:buClr>
                <a:schemeClr val="lt1"/>
              </a:buClr>
              <a:buSzPts val="4800"/>
              <a:buNone/>
              <a:defRPr sz="6400">
                <a:solidFill>
                  <a:schemeClr val="lt1"/>
                </a:solidFill>
              </a:defRPr>
            </a:lvl3pPr>
            <a:lvl4pPr lvl="3" algn="ctr">
              <a:lnSpc>
                <a:spcPct val="100000"/>
              </a:lnSpc>
              <a:spcBef>
                <a:spcPts val="0"/>
              </a:spcBef>
              <a:spcAft>
                <a:spcPts val="0"/>
              </a:spcAft>
              <a:buClr>
                <a:schemeClr val="lt1"/>
              </a:buClr>
              <a:buSzPts val="4800"/>
              <a:buNone/>
              <a:defRPr sz="6400">
                <a:solidFill>
                  <a:schemeClr val="lt1"/>
                </a:solidFill>
              </a:defRPr>
            </a:lvl4pPr>
            <a:lvl5pPr lvl="4" algn="ctr">
              <a:lnSpc>
                <a:spcPct val="100000"/>
              </a:lnSpc>
              <a:spcBef>
                <a:spcPts val="0"/>
              </a:spcBef>
              <a:spcAft>
                <a:spcPts val="0"/>
              </a:spcAft>
              <a:buClr>
                <a:schemeClr val="lt1"/>
              </a:buClr>
              <a:buSzPts val="4800"/>
              <a:buNone/>
              <a:defRPr sz="6400">
                <a:solidFill>
                  <a:schemeClr val="lt1"/>
                </a:solidFill>
              </a:defRPr>
            </a:lvl5pPr>
            <a:lvl6pPr lvl="5" algn="ctr">
              <a:lnSpc>
                <a:spcPct val="100000"/>
              </a:lnSpc>
              <a:spcBef>
                <a:spcPts val="0"/>
              </a:spcBef>
              <a:spcAft>
                <a:spcPts val="0"/>
              </a:spcAft>
              <a:buClr>
                <a:schemeClr val="lt1"/>
              </a:buClr>
              <a:buSzPts val="4800"/>
              <a:buNone/>
              <a:defRPr sz="6400">
                <a:solidFill>
                  <a:schemeClr val="lt1"/>
                </a:solidFill>
              </a:defRPr>
            </a:lvl6pPr>
            <a:lvl7pPr lvl="6" algn="ctr">
              <a:lnSpc>
                <a:spcPct val="100000"/>
              </a:lnSpc>
              <a:spcBef>
                <a:spcPts val="0"/>
              </a:spcBef>
              <a:spcAft>
                <a:spcPts val="0"/>
              </a:spcAft>
              <a:buClr>
                <a:schemeClr val="lt1"/>
              </a:buClr>
              <a:buSzPts val="4800"/>
              <a:buNone/>
              <a:defRPr sz="6400">
                <a:solidFill>
                  <a:schemeClr val="lt1"/>
                </a:solidFill>
              </a:defRPr>
            </a:lvl7pPr>
            <a:lvl8pPr lvl="7" algn="ctr">
              <a:lnSpc>
                <a:spcPct val="100000"/>
              </a:lnSpc>
              <a:spcBef>
                <a:spcPts val="0"/>
              </a:spcBef>
              <a:spcAft>
                <a:spcPts val="0"/>
              </a:spcAft>
              <a:buClr>
                <a:schemeClr val="lt1"/>
              </a:buClr>
              <a:buSzPts val="4800"/>
              <a:buNone/>
              <a:defRPr sz="6400">
                <a:solidFill>
                  <a:schemeClr val="lt1"/>
                </a:solidFill>
              </a:defRPr>
            </a:lvl8pPr>
            <a:lvl9pPr lvl="8" algn="ctr">
              <a:lnSpc>
                <a:spcPct val="100000"/>
              </a:lnSpc>
              <a:spcBef>
                <a:spcPts val="0"/>
              </a:spcBef>
              <a:spcAft>
                <a:spcPts val="0"/>
              </a:spcAft>
              <a:buClr>
                <a:schemeClr val="lt1"/>
              </a:buClr>
              <a:buSzPts val="4800"/>
              <a:buNone/>
              <a:defRPr sz="6400">
                <a:solidFill>
                  <a:schemeClr val="lt1"/>
                </a:solidFill>
              </a:defRPr>
            </a:lvl9pPr>
          </a:lstStyle>
          <a:p>
            <a:endParaRPr/>
          </a:p>
        </p:txBody>
      </p:sp>
      <p:sp>
        <p:nvSpPr>
          <p:cNvPr id="187" name="Google Shape;187;p47"/>
          <p:cNvSpPr txBox="1">
            <a:spLocks noGrp="1"/>
          </p:cNvSpPr>
          <p:nvPr>
            <p:ph type="subTitle" idx="5"/>
          </p:nvPr>
        </p:nvSpPr>
        <p:spPr>
          <a:xfrm>
            <a:off x="3769967" y="5227600"/>
            <a:ext cx="4651600" cy="9240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4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88" name="Google Shape;188;p47"/>
          <p:cNvSpPr/>
          <p:nvPr/>
        </p:nvSpPr>
        <p:spPr>
          <a:xfrm rot="10800000">
            <a:off x="-2414914" y="-948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89" name="Google Shape;189;p47"/>
          <p:cNvSpPr/>
          <p:nvPr/>
        </p:nvSpPr>
        <p:spPr>
          <a:xfrm rot="-137095" flipH="1">
            <a:off x="-4917239"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0" name="Google Shape;190;p47"/>
          <p:cNvSpPr/>
          <p:nvPr/>
        </p:nvSpPr>
        <p:spPr>
          <a:xfrm rot="-570820">
            <a:off x="-674509" y="-2358054"/>
            <a:ext cx="15953824" cy="477003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1" name="Google Shape;191;p47"/>
          <p:cNvSpPr/>
          <p:nvPr/>
        </p:nvSpPr>
        <p:spPr>
          <a:xfrm rot="-820164">
            <a:off x="-10511915"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2" name="Google Shape;192;p47"/>
          <p:cNvSpPr/>
          <p:nvPr/>
        </p:nvSpPr>
        <p:spPr>
          <a:xfrm rot="-137083">
            <a:off x="8069541" y="5412255"/>
            <a:ext cx="9296169"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193" name="Google Shape;193;p47"/>
          <p:cNvSpPr/>
          <p:nvPr/>
        </p:nvSpPr>
        <p:spPr>
          <a:xfrm rot="9979836" flipH="1">
            <a:off x="4485975" y="3948026"/>
            <a:ext cx="14296636" cy="4583781"/>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194"/>
        <p:cNvGrpSpPr/>
        <p:nvPr/>
      </p:nvGrpSpPr>
      <p:grpSpPr>
        <a:xfrm>
          <a:off x="0" y="0"/>
          <a:ext cx="0" cy="0"/>
          <a:chOff x="0" y="0"/>
          <a:chExt cx="0" cy="0"/>
        </a:xfrm>
      </p:grpSpPr>
      <p:sp>
        <p:nvSpPr>
          <p:cNvPr id="195" name="Google Shape;195;p48"/>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96" name="Google Shape;196;p48"/>
          <p:cNvSpPr txBox="1">
            <a:spLocks noGrp="1"/>
          </p:cNvSpPr>
          <p:nvPr>
            <p:ph type="title" idx="2"/>
          </p:nvPr>
        </p:nvSpPr>
        <p:spPr>
          <a:xfrm>
            <a:off x="5167017" y="43017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197" name="Google Shape;197;p48"/>
          <p:cNvSpPr txBox="1">
            <a:spLocks noGrp="1"/>
          </p:cNvSpPr>
          <p:nvPr>
            <p:ph type="subTitle" idx="1"/>
          </p:nvPr>
        </p:nvSpPr>
        <p:spPr>
          <a:xfrm>
            <a:off x="5167017" y="48309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98" name="Google Shape;198;p48"/>
          <p:cNvSpPr txBox="1">
            <a:spLocks noGrp="1"/>
          </p:cNvSpPr>
          <p:nvPr>
            <p:ph type="title" idx="3"/>
          </p:nvPr>
        </p:nvSpPr>
        <p:spPr>
          <a:xfrm>
            <a:off x="8370000" y="43017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199" name="Google Shape;199;p48"/>
          <p:cNvSpPr txBox="1">
            <a:spLocks noGrp="1"/>
          </p:cNvSpPr>
          <p:nvPr>
            <p:ph type="subTitle" idx="4"/>
          </p:nvPr>
        </p:nvSpPr>
        <p:spPr>
          <a:xfrm>
            <a:off x="8370000" y="48309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00" name="Google Shape;200;p48"/>
          <p:cNvSpPr txBox="1">
            <a:spLocks noGrp="1"/>
          </p:cNvSpPr>
          <p:nvPr>
            <p:ph type="title" idx="5"/>
          </p:nvPr>
        </p:nvSpPr>
        <p:spPr>
          <a:xfrm>
            <a:off x="5167017" y="2116233"/>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201" name="Google Shape;201;p48"/>
          <p:cNvSpPr txBox="1">
            <a:spLocks noGrp="1"/>
          </p:cNvSpPr>
          <p:nvPr>
            <p:ph type="subTitle" idx="6"/>
          </p:nvPr>
        </p:nvSpPr>
        <p:spPr>
          <a:xfrm>
            <a:off x="5167017" y="2645433"/>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02" name="Google Shape;202;p48"/>
          <p:cNvSpPr txBox="1">
            <a:spLocks noGrp="1"/>
          </p:cNvSpPr>
          <p:nvPr>
            <p:ph type="title" idx="7"/>
          </p:nvPr>
        </p:nvSpPr>
        <p:spPr>
          <a:xfrm>
            <a:off x="8370000" y="2116233"/>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203" name="Google Shape;203;p48"/>
          <p:cNvSpPr txBox="1">
            <a:spLocks noGrp="1"/>
          </p:cNvSpPr>
          <p:nvPr>
            <p:ph type="subTitle" idx="8"/>
          </p:nvPr>
        </p:nvSpPr>
        <p:spPr>
          <a:xfrm>
            <a:off x="8370000" y="2645433"/>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04" name="Google Shape;204;p48"/>
          <p:cNvSpPr/>
          <p:nvPr/>
        </p:nvSpPr>
        <p:spPr>
          <a:xfrm rot="-138344" flipH="1">
            <a:off x="-7049038" y="62924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5" name="Google Shape;205;p48"/>
          <p:cNvSpPr/>
          <p:nvPr/>
        </p:nvSpPr>
        <p:spPr>
          <a:xfrm rot="10513411">
            <a:off x="-7408224" y="49021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6" name="Google Shape;206;p48"/>
          <p:cNvSpPr/>
          <p:nvPr/>
        </p:nvSpPr>
        <p:spPr>
          <a:xfrm rot="10731167" flipH="1">
            <a:off x="8200777" y="-530878"/>
            <a:ext cx="8534609" cy="165542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7" name="Google Shape;207;p48"/>
          <p:cNvSpPr/>
          <p:nvPr/>
        </p:nvSpPr>
        <p:spPr>
          <a:xfrm rot="491653">
            <a:off x="4122198" y="-2066253"/>
            <a:ext cx="8779103" cy="318378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8" name="Google Shape;208;p48"/>
          <p:cNvSpPr/>
          <p:nvPr/>
        </p:nvSpPr>
        <p:spPr>
          <a:xfrm rot="-3724802">
            <a:off x="-1474391" y="-6325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09" name="Google Shape;209;p48"/>
          <p:cNvSpPr/>
          <p:nvPr/>
        </p:nvSpPr>
        <p:spPr>
          <a:xfrm rot="-5616881">
            <a:off x="-2821182" y="-1264745"/>
            <a:ext cx="6194339" cy="339295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960000" y="3146333"/>
            <a:ext cx="3612000" cy="827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600"/>
              <a:buNone/>
              <a:defRPr sz="4800">
                <a:solidFill>
                  <a:schemeClr val="lt1"/>
                </a:solidFill>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3" name="Google Shape;23;p21"/>
          <p:cNvSpPr txBox="1">
            <a:spLocks noGrp="1"/>
          </p:cNvSpPr>
          <p:nvPr>
            <p:ph type="title" idx="2"/>
          </p:nvPr>
        </p:nvSpPr>
        <p:spPr>
          <a:xfrm>
            <a:off x="960000" y="2163117"/>
            <a:ext cx="1172000" cy="98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7200"/>
              <a:buNone/>
              <a:defRPr sz="6400">
                <a:solidFill>
                  <a:schemeClr val="lt1"/>
                </a:solidFill>
              </a:defRPr>
            </a:lvl1pPr>
            <a:lvl2pPr lvl="1" algn="ctr">
              <a:lnSpc>
                <a:spcPct val="100000"/>
              </a:lnSpc>
              <a:spcBef>
                <a:spcPts val="0"/>
              </a:spcBef>
              <a:spcAft>
                <a:spcPts val="0"/>
              </a:spcAft>
              <a:buSzPts val="7200"/>
              <a:buNone/>
              <a:defRPr sz="9600"/>
            </a:lvl2pPr>
            <a:lvl3pPr lvl="2" algn="ctr">
              <a:lnSpc>
                <a:spcPct val="100000"/>
              </a:lnSpc>
              <a:spcBef>
                <a:spcPts val="0"/>
              </a:spcBef>
              <a:spcAft>
                <a:spcPts val="0"/>
              </a:spcAft>
              <a:buSzPts val="7200"/>
              <a:buNone/>
              <a:defRPr sz="9600"/>
            </a:lvl3pPr>
            <a:lvl4pPr lvl="3" algn="ctr">
              <a:lnSpc>
                <a:spcPct val="100000"/>
              </a:lnSpc>
              <a:spcBef>
                <a:spcPts val="0"/>
              </a:spcBef>
              <a:spcAft>
                <a:spcPts val="0"/>
              </a:spcAft>
              <a:buSzPts val="7200"/>
              <a:buNone/>
              <a:defRPr sz="9600"/>
            </a:lvl4pPr>
            <a:lvl5pPr lvl="4" algn="ctr">
              <a:lnSpc>
                <a:spcPct val="100000"/>
              </a:lnSpc>
              <a:spcBef>
                <a:spcPts val="0"/>
              </a:spcBef>
              <a:spcAft>
                <a:spcPts val="0"/>
              </a:spcAft>
              <a:buSzPts val="7200"/>
              <a:buNone/>
              <a:defRPr sz="9600"/>
            </a:lvl5pPr>
            <a:lvl6pPr lvl="5" algn="ctr">
              <a:lnSpc>
                <a:spcPct val="100000"/>
              </a:lnSpc>
              <a:spcBef>
                <a:spcPts val="0"/>
              </a:spcBef>
              <a:spcAft>
                <a:spcPts val="0"/>
              </a:spcAft>
              <a:buSzPts val="7200"/>
              <a:buNone/>
              <a:defRPr sz="9600"/>
            </a:lvl6pPr>
            <a:lvl7pPr lvl="6" algn="ctr">
              <a:lnSpc>
                <a:spcPct val="100000"/>
              </a:lnSpc>
              <a:spcBef>
                <a:spcPts val="0"/>
              </a:spcBef>
              <a:spcAft>
                <a:spcPts val="0"/>
              </a:spcAft>
              <a:buSzPts val="7200"/>
              <a:buNone/>
              <a:defRPr sz="9600"/>
            </a:lvl7pPr>
            <a:lvl8pPr lvl="7" algn="ctr">
              <a:lnSpc>
                <a:spcPct val="100000"/>
              </a:lnSpc>
              <a:spcBef>
                <a:spcPts val="0"/>
              </a:spcBef>
              <a:spcAft>
                <a:spcPts val="0"/>
              </a:spcAft>
              <a:buSzPts val="7200"/>
              <a:buNone/>
              <a:defRPr sz="9600"/>
            </a:lvl8pPr>
            <a:lvl9pPr lvl="8" algn="ctr">
              <a:lnSpc>
                <a:spcPct val="100000"/>
              </a:lnSpc>
              <a:spcBef>
                <a:spcPts val="0"/>
              </a:spcBef>
              <a:spcAft>
                <a:spcPts val="0"/>
              </a:spcAft>
              <a:buSzPts val="7200"/>
              <a:buNone/>
              <a:defRPr sz="9600"/>
            </a:lvl9pPr>
          </a:lstStyle>
          <a:p>
            <a:endParaRPr/>
          </a:p>
        </p:txBody>
      </p:sp>
      <p:sp>
        <p:nvSpPr>
          <p:cNvPr id="24" name="Google Shape;24;p21"/>
          <p:cNvSpPr txBox="1">
            <a:spLocks noGrp="1"/>
          </p:cNvSpPr>
          <p:nvPr>
            <p:ph type="subTitle" idx="1"/>
          </p:nvPr>
        </p:nvSpPr>
        <p:spPr>
          <a:xfrm>
            <a:off x="960000" y="3973933"/>
            <a:ext cx="3612000" cy="8276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4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 name="Google Shape;25;p21"/>
          <p:cNvSpPr/>
          <p:nvPr/>
        </p:nvSpPr>
        <p:spPr>
          <a:xfrm>
            <a:off x="9566400" y="3864115"/>
            <a:ext cx="5221843" cy="3572467"/>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 name="Google Shape;26;p21"/>
          <p:cNvSpPr/>
          <p:nvPr/>
        </p:nvSpPr>
        <p:spPr>
          <a:xfrm>
            <a:off x="10518232" y="3160434"/>
            <a:ext cx="3782837" cy="366761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7" name="Google Shape;27;p21"/>
          <p:cNvSpPr/>
          <p:nvPr/>
        </p:nvSpPr>
        <p:spPr>
          <a:xfrm rot="-10565234" flipH="1">
            <a:off x="-540392" y="-1211424"/>
            <a:ext cx="8410675" cy="285997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 name="Google Shape;28;p21"/>
          <p:cNvSpPr/>
          <p:nvPr/>
        </p:nvSpPr>
        <p:spPr>
          <a:xfrm rot="5218157" flipH="1">
            <a:off x="1074624" y="-2523867"/>
            <a:ext cx="1913955" cy="5225627"/>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 name="Google Shape;29;p21"/>
          <p:cNvSpPr/>
          <p:nvPr/>
        </p:nvSpPr>
        <p:spPr>
          <a:xfrm rot="230585" flipH="1">
            <a:off x="-6423931" y="5746855"/>
            <a:ext cx="11155948" cy="165544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 name="Google Shape;30;p21"/>
          <p:cNvSpPr/>
          <p:nvPr/>
        </p:nvSpPr>
        <p:spPr>
          <a:xfrm rot="-10269600">
            <a:off x="-493413" y="6030534"/>
            <a:ext cx="8779053" cy="318366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0"/>
        <p:cNvGrpSpPr/>
        <p:nvPr/>
      </p:nvGrpSpPr>
      <p:grpSpPr>
        <a:xfrm>
          <a:off x="0" y="0"/>
          <a:ext cx="0" cy="0"/>
          <a:chOff x="0" y="0"/>
          <a:chExt cx="0" cy="0"/>
        </a:xfrm>
      </p:grpSpPr>
      <p:sp>
        <p:nvSpPr>
          <p:cNvPr id="211" name="Google Shape;211;p49"/>
          <p:cNvSpPr/>
          <p:nvPr/>
        </p:nvSpPr>
        <p:spPr>
          <a:xfrm rot="10566647">
            <a:off x="2921625" y="-784136"/>
            <a:ext cx="10321033" cy="3489029"/>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2" name="Google Shape;212;p49"/>
          <p:cNvSpPr/>
          <p:nvPr/>
        </p:nvSpPr>
        <p:spPr>
          <a:xfrm rot="-5216854">
            <a:off x="8919161" y="-2403888"/>
            <a:ext cx="2334905" cy="641256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3" name="Google Shape;213;p49"/>
          <p:cNvSpPr/>
          <p:nvPr/>
        </p:nvSpPr>
        <p:spPr>
          <a:xfrm rot="-229855">
            <a:off x="6051601" y="5134029"/>
            <a:ext cx="12926185" cy="191228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4" name="Google Shape;214;p49"/>
          <p:cNvSpPr/>
          <p:nvPr/>
        </p:nvSpPr>
        <p:spPr>
          <a:xfrm rot="10271192" flipH="1">
            <a:off x="1934357" y="5461441"/>
            <a:ext cx="10171888" cy="367790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5" name="Google Shape;215;p49"/>
          <p:cNvSpPr/>
          <p:nvPr/>
        </p:nvSpPr>
        <p:spPr>
          <a:xfrm rot="309939" flipH="1">
            <a:off x="-4846080" y="5789475"/>
            <a:ext cx="8534365" cy="152790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6" name="Google Shape;216;p49"/>
          <p:cNvSpPr/>
          <p:nvPr/>
        </p:nvSpPr>
        <p:spPr>
          <a:xfrm>
            <a:off x="-5121000" y="2708634"/>
            <a:ext cx="8637592" cy="489473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7" name="Google Shape;217;p49"/>
          <p:cNvSpPr/>
          <p:nvPr/>
        </p:nvSpPr>
        <p:spPr>
          <a:xfrm rot="-6299818">
            <a:off x="29647" y="744641"/>
            <a:ext cx="2008652" cy="182784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8" name="Google Shape;218;p49"/>
          <p:cNvSpPr/>
          <p:nvPr/>
        </p:nvSpPr>
        <p:spPr>
          <a:xfrm rot="-2430215">
            <a:off x="-4713937" y="-3212065"/>
            <a:ext cx="14296849" cy="477016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19" name="Google Shape;219;p49"/>
          <p:cNvSpPr txBox="1">
            <a:spLocks noGrp="1"/>
          </p:cNvSpPr>
          <p:nvPr>
            <p:ph type="title"/>
          </p:nvPr>
        </p:nvSpPr>
        <p:spPr>
          <a:xfrm>
            <a:off x="3129367" y="3733800"/>
            <a:ext cx="5933200" cy="1194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20" name="Google Shape;220;p49"/>
          <p:cNvSpPr txBox="1">
            <a:spLocks noGrp="1"/>
          </p:cNvSpPr>
          <p:nvPr>
            <p:ph type="subTitle" idx="1"/>
          </p:nvPr>
        </p:nvSpPr>
        <p:spPr>
          <a:xfrm>
            <a:off x="2813767" y="2263400"/>
            <a:ext cx="6564400" cy="1470400"/>
          </a:xfrm>
          <a:prstGeom prst="rect">
            <a:avLst/>
          </a:prstGeom>
          <a:noFill/>
          <a:ln>
            <a:noFill/>
          </a:ln>
        </p:spPr>
        <p:txBody>
          <a:bodyPr spcFirstLastPara="1" wrap="square" lIns="91425" tIns="91425" rIns="91425" bIns="91425" anchor="ctr" anchorCtr="0">
            <a:normAutofit/>
          </a:bodyPr>
          <a:lstStyle>
            <a:lvl1pPr lvl="0" algn="ctr">
              <a:lnSpc>
                <a:spcPct val="115000"/>
              </a:lnSpc>
              <a:spcBef>
                <a:spcPts val="0"/>
              </a:spcBef>
              <a:spcAft>
                <a:spcPts val="0"/>
              </a:spcAft>
              <a:buSzPts val="18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21"/>
        <p:cNvGrpSpPr/>
        <p:nvPr/>
      </p:nvGrpSpPr>
      <p:grpSpPr>
        <a:xfrm>
          <a:off x="0" y="0"/>
          <a:ext cx="0" cy="0"/>
          <a:chOff x="0" y="0"/>
          <a:chExt cx="0" cy="0"/>
        </a:xfrm>
      </p:grpSpPr>
      <p:sp>
        <p:nvSpPr>
          <p:cNvPr id="222" name="Google Shape;222;p50"/>
          <p:cNvSpPr/>
          <p:nvPr/>
        </p:nvSpPr>
        <p:spPr>
          <a:xfrm rot="7721042">
            <a:off x="-4822539" y="555126"/>
            <a:ext cx="9045380" cy="165553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3" name="Google Shape;223;p50"/>
          <p:cNvSpPr/>
          <p:nvPr/>
        </p:nvSpPr>
        <p:spPr>
          <a:xfrm rot="-9195049">
            <a:off x="-1176867" y="-3045087"/>
            <a:ext cx="2210713" cy="7255653"/>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4" name="Google Shape;224;p50"/>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None/>
              <a:defRPr sz="3333"/>
            </a:lvl1pPr>
            <a:lvl2pPr lvl="1" algn="ctr">
              <a:lnSpc>
                <a:spcPct val="100000"/>
              </a:lnSpc>
              <a:spcBef>
                <a:spcPts val="0"/>
              </a:spcBef>
              <a:spcAft>
                <a:spcPts val="0"/>
              </a:spcAft>
              <a:buSzPts val="2500"/>
              <a:buNone/>
              <a:defRPr sz="3333" b="1"/>
            </a:lvl2pPr>
            <a:lvl3pPr lvl="2" algn="ctr">
              <a:lnSpc>
                <a:spcPct val="100000"/>
              </a:lnSpc>
              <a:spcBef>
                <a:spcPts val="0"/>
              </a:spcBef>
              <a:spcAft>
                <a:spcPts val="0"/>
              </a:spcAft>
              <a:buSzPts val="2500"/>
              <a:buNone/>
              <a:defRPr sz="3333" b="1"/>
            </a:lvl3pPr>
            <a:lvl4pPr lvl="3" algn="ctr">
              <a:lnSpc>
                <a:spcPct val="100000"/>
              </a:lnSpc>
              <a:spcBef>
                <a:spcPts val="0"/>
              </a:spcBef>
              <a:spcAft>
                <a:spcPts val="0"/>
              </a:spcAft>
              <a:buSzPts val="2500"/>
              <a:buNone/>
              <a:defRPr sz="3333" b="1"/>
            </a:lvl4pPr>
            <a:lvl5pPr lvl="4" algn="ctr">
              <a:lnSpc>
                <a:spcPct val="100000"/>
              </a:lnSpc>
              <a:spcBef>
                <a:spcPts val="0"/>
              </a:spcBef>
              <a:spcAft>
                <a:spcPts val="0"/>
              </a:spcAft>
              <a:buSzPts val="2500"/>
              <a:buNone/>
              <a:defRPr sz="3333" b="1"/>
            </a:lvl5pPr>
            <a:lvl6pPr lvl="5" algn="ctr">
              <a:lnSpc>
                <a:spcPct val="100000"/>
              </a:lnSpc>
              <a:spcBef>
                <a:spcPts val="0"/>
              </a:spcBef>
              <a:spcAft>
                <a:spcPts val="0"/>
              </a:spcAft>
              <a:buSzPts val="2500"/>
              <a:buNone/>
              <a:defRPr sz="3333" b="1"/>
            </a:lvl6pPr>
            <a:lvl7pPr lvl="6" algn="ctr">
              <a:lnSpc>
                <a:spcPct val="100000"/>
              </a:lnSpc>
              <a:spcBef>
                <a:spcPts val="0"/>
              </a:spcBef>
              <a:spcAft>
                <a:spcPts val="0"/>
              </a:spcAft>
              <a:buSzPts val="2500"/>
              <a:buNone/>
              <a:defRPr sz="3333" b="1"/>
            </a:lvl7pPr>
            <a:lvl8pPr lvl="7" algn="ctr">
              <a:lnSpc>
                <a:spcPct val="100000"/>
              </a:lnSpc>
              <a:spcBef>
                <a:spcPts val="0"/>
              </a:spcBef>
              <a:spcAft>
                <a:spcPts val="0"/>
              </a:spcAft>
              <a:buSzPts val="2500"/>
              <a:buNone/>
              <a:defRPr sz="3333" b="1"/>
            </a:lvl8pPr>
            <a:lvl9pPr lvl="8" algn="ctr">
              <a:lnSpc>
                <a:spcPct val="100000"/>
              </a:lnSpc>
              <a:spcBef>
                <a:spcPts val="0"/>
              </a:spcBef>
              <a:spcAft>
                <a:spcPts val="0"/>
              </a:spcAft>
              <a:buSzPts val="2500"/>
              <a:buNone/>
              <a:defRPr sz="3333" b="1"/>
            </a:lvl9pPr>
          </a:lstStyle>
          <a:p>
            <a:endParaRPr/>
          </a:p>
        </p:txBody>
      </p:sp>
      <p:sp>
        <p:nvSpPr>
          <p:cNvPr id="225" name="Google Shape;225;p50"/>
          <p:cNvSpPr/>
          <p:nvPr/>
        </p:nvSpPr>
        <p:spPr>
          <a:xfrm rot="-2700500">
            <a:off x="7770813" y="4041905"/>
            <a:ext cx="7729436" cy="362623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6" name="Google Shape;226;p50"/>
          <p:cNvSpPr/>
          <p:nvPr/>
        </p:nvSpPr>
        <p:spPr>
          <a:xfrm rot="-10799665" flipH="1">
            <a:off x="6707002" y="-1058088"/>
            <a:ext cx="11155895" cy="165539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7" name="Google Shape;227;p50"/>
          <p:cNvSpPr/>
          <p:nvPr/>
        </p:nvSpPr>
        <p:spPr>
          <a:xfrm rot="6276828" flipH="1">
            <a:off x="9429975" y="-4957529"/>
            <a:ext cx="2235371" cy="880378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8" name="Google Shape;228;p50"/>
          <p:cNvSpPr/>
          <p:nvPr/>
        </p:nvSpPr>
        <p:spPr>
          <a:xfrm rot="333">
            <a:off x="-1584800" y="6240811"/>
            <a:ext cx="11234803"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29" name="Google Shape;229;p50"/>
          <p:cNvSpPr/>
          <p:nvPr/>
        </p:nvSpPr>
        <p:spPr>
          <a:xfrm rot="487499" flipH="1">
            <a:off x="-539394" y="4902226"/>
            <a:ext cx="12985825" cy="341700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30"/>
        <p:cNvGrpSpPr/>
        <p:nvPr/>
      </p:nvGrpSpPr>
      <p:grpSpPr>
        <a:xfrm>
          <a:off x="0" y="0"/>
          <a:ext cx="0" cy="0"/>
          <a:chOff x="0" y="0"/>
          <a:chExt cx="0" cy="0"/>
        </a:xfrm>
      </p:grpSpPr>
      <p:sp>
        <p:nvSpPr>
          <p:cNvPr id="231" name="Google Shape;231;p51"/>
          <p:cNvSpPr/>
          <p:nvPr/>
        </p:nvSpPr>
        <p:spPr>
          <a:xfrm flipH="1">
            <a:off x="7571984" y="4357433"/>
            <a:ext cx="7929611" cy="4100667"/>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2" name="Google Shape;232;p51"/>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None/>
              <a:defRPr sz="3333"/>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sp>
        <p:nvSpPr>
          <p:cNvPr id="233" name="Google Shape;233;p51"/>
          <p:cNvSpPr/>
          <p:nvPr/>
        </p:nvSpPr>
        <p:spPr>
          <a:xfrm rot="478634">
            <a:off x="7789447" y="5594641"/>
            <a:ext cx="5547133" cy="334843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4" name="Google Shape;234;p51"/>
          <p:cNvSpPr/>
          <p:nvPr/>
        </p:nvSpPr>
        <p:spPr>
          <a:xfrm rot="5400000" flipH="1">
            <a:off x="-3227327" y="4255821"/>
            <a:ext cx="7929611" cy="4100667"/>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35" name="Google Shape;235;p51"/>
          <p:cNvSpPr/>
          <p:nvPr/>
        </p:nvSpPr>
        <p:spPr>
          <a:xfrm rot="5400000">
            <a:off x="-3045155" y="2945367"/>
            <a:ext cx="5546988" cy="4338987"/>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6"/>
        <p:cNvGrpSpPr/>
        <p:nvPr/>
      </p:nvGrpSpPr>
      <p:grpSpPr>
        <a:xfrm>
          <a:off x="0" y="0"/>
          <a:ext cx="0" cy="0"/>
          <a:chOff x="0" y="0"/>
          <a:chExt cx="0" cy="0"/>
        </a:xfrm>
      </p:grpSpPr>
      <p:sp>
        <p:nvSpPr>
          <p:cNvPr id="237" name="Google Shape;237;p52"/>
          <p:cNvSpPr txBox="1">
            <a:spLocks noGrp="1"/>
          </p:cNvSpPr>
          <p:nvPr>
            <p:ph type="title"/>
          </p:nvPr>
        </p:nvSpPr>
        <p:spPr>
          <a:xfrm>
            <a:off x="960000" y="1062000"/>
            <a:ext cx="5136000" cy="1065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800"/>
              <a:buNone/>
              <a:defRPr sz="5600" b="1">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8" name="Google Shape;238;p52"/>
          <p:cNvSpPr txBox="1">
            <a:spLocks noGrp="1"/>
          </p:cNvSpPr>
          <p:nvPr>
            <p:ph type="subTitle" idx="1"/>
          </p:nvPr>
        </p:nvSpPr>
        <p:spPr>
          <a:xfrm>
            <a:off x="960000" y="2127600"/>
            <a:ext cx="5136000" cy="18652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2133"/>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39" name="Google Shape;239;p52"/>
          <p:cNvSpPr txBox="1"/>
          <p:nvPr/>
        </p:nvSpPr>
        <p:spPr>
          <a:xfrm>
            <a:off x="960000" y="4627033"/>
            <a:ext cx="4543200" cy="1139600"/>
          </a:xfrm>
          <a:prstGeom prst="rect">
            <a:avLst/>
          </a:prstGeom>
          <a:noFill/>
          <a:ln>
            <a:noFill/>
          </a:ln>
        </p:spPr>
        <p:txBody>
          <a:bodyPr spcFirstLastPara="1" wrap="square" lIns="121900" tIns="121900" rIns="121900" bIns="121900" anchor="ctr" anchorCtr="0">
            <a:noAutofit/>
          </a:bodyPr>
          <a:lstStyle/>
          <a:p>
            <a:pPr marL="0" marR="0" lvl="0" indent="0" algn="l" rtl="0">
              <a:spcBef>
                <a:spcPts val="400"/>
              </a:spcBef>
              <a:spcAft>
                <a:spcPts val="0"/>
              </a:spcAft>
              <a:buClr>
                <a:schemeClr val="dk1"/>
              </a:buClr>
              <a:buSzPts val="1467"/>
              <a:buFont typeface="Poppins"/>
              <a:buNone/>
            </a:pPr>
            <a:r>
              <a:rPr lang="fr-FR" sz="1467">
                <a:solidFill>
                  <a:schemeClr val="dk1"/>
                </a:solidFill>
                <a:latin typeface="Poppins"/>
                <a:ea typeface="Poppins"/>
                <a:cs typeface="Poppins"/>
                <a:sym typeface="Poppins"/>
              </a:rPr>
              <a:t>CREDITS: This presentation template was created by </a:t>
            </a:r>
            <a:r>
              <a:rPr lang="fr-FR" sz="1467"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fr-FR" sz="1467">
                <a:solidFill>
                  <a:schemeClr val="dk1"/>
                </a:solidFill>
                <a:latin typeface="Poppins"/>
                <a:ea typeface="Poppins"/>
                <a:cs typeface="Poppins"/>
                <a:sym typeface="Poppins"/>
              </a:rPr>
              <a:t>, including icons by </a:t>
            </a:r>
            <a:r>
              <a:rPr lang="fr-FR" sz="1467"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fr-FR" sz="1467">
                <a:solidFill>
                  <a:schemeClr val="dk1"/>
                </a:solidFill>
                <a:latin typeface="Poppins"/>
                <a:ea typeface="Poppins"/>
                <a:cs typeface="Poppins"/>
                <a:sym typeface="Poppins"/>
              </a:rPr>
              <a:t>, infographics &amp; images by </a:t>
            </a:r>
            <a:r>
              <a:rPr lang="fr-FR" sz="1467"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fr-FR" sz="1467">
                <a:solidFill>
                  <a:schemeClr val="dk1"/>
                </a:solidFill>
                <a:latin typeface="Poppins"/>
                <a:ea typeface="Poppins"/>
                <a:cs typeface="Poppins"/>
                <a:sym typeface="Poppins"/>
              </a:rPr>
              <a:t> and illustrations by </a:t>
            </a:r>
            <a:r>
              <a:rPr lang="fr-FR" sz="1467"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467">
              <a:solidFill>
                <a:schemeClr val="dk1"/>
              </a:solidFill>
              <a:latin typeface="Poppins"/>
              <a:ea typeface="Poppins"/>
              <a:cs typeface="Poppins"/>
              <a:sym typeface="Poppins"/>
            </a:endParaRPr>
          </a:p>
        </p:txBody>
      </p:sp>
      <p:sp>
        <p:nvSpPr>
          <p:cNvPr id="240" name="Google Shape;240;p52"/>
          <p:cNvSpPr/>
          <p:nvPr/>
        </p:nvSpPr>
        <p:spPr>
          <a:xfrm rot="10800000">
            <a:off x="-2414914"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1" name="Google Shape;241;p52"/>
          <p:cNvSpPr/>
          <p:nvPr/>
        </p:nvSpPr>
        <p:spPr>
          <a:xfrm rot="3857578">
            <a:off x="10682803" y="-6921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2" name="Google Shape;242;p52"/>
          <p:cNvSpPr/>
          <p:nvPr/>
        </p:nvSpPr>
        <p:spPr>
          <a:xfrm rot="-137095" flipH="1">
            <a:off x="2313162"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3" name="Google Shape;243;p52"/>
          <p:cNvSpPr/>
          <p:nvPr/>
        </p:nvSpPr>
        <p:spPr>
          <a:xfrm rot="530">
            <a:off x="-1470727" y="-2386719"/>
            <a:ext cx="15953456" cy="47699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4" name="Google Shape;244;p52"/>
          <p:cNvSpPr/>
          <p:nvPr/>
        </p:nvSpPr>
        <p:spPr>
          <a:xfrm rot="-820164">
            <a:off x="-3281515"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45"/>
        <p:cNvGrpSpPr/>
        <p:nvPr/>
      </p:nvGrpSpPr>
      <p:grpSpPr>
        <a:xfrm>
          <a:off x="0" y="0"/>
          <a:ext cx="0" cy="0"/>
          <a:chOff x="0" y="0"/>
          <a:chExt cx="0" cy="0"/>
        </a:xfrm>
      </p:grpSpPr>
      <p:sp>
        <p:nvSpPr>
          <p:cNvPr id="246" name="Google Shape;246;p53"/>
          <p:cNvSpPr/>
          <p:nvPr/>
        </p:nvSpPr>
        <p:spPr>
          <a:xfrm rot="-138344" flipH="1">
            <a:off x="-7049038" y="62924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7" name="Google Shape;247;p53"/>
          <p:cNvSpPr/>
          <p:nvPr/>
        </p:nvSpPr>
        <p:spPr>
          <a:xfrm rot="10513411">
            <a:off x="-7408224" y="49021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8" name="Google Shape;248;p53"/>
          <p:cNvSpPr/>
          <p:nvPr/>
        </p:nvSpPr>
        <p:spPr>
          <a:xfrm rot="10731167" flipH="1">
            <a:off x="8200777" y="-530878"/>
            <a:ext cx="8534609" cy="165542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49" name="Google Shape;249;p53"/>
          <p:cNvSpPr/>
          <p:nvPr/>
        </p:nvSpPr>
        <p:spPr>
          <a:xfrm rot="491653">
            <a:off x="4122198" y="-2066253"/>
            <a:ext cx="8779103" cy="318378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0" name="Google Shape;250;p53"/>
          <p:cNvSpPr/>
          <p:nvPr/>
        </p:nvSpPr>
        <p:spPr>
          <a:xfrm rot="-3724802">
            <a:off x="-1474391" y="-6325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1" name="Google Shape;251;p53"/>
          <p:cNvSpPr/>
          <p:nvPr/>
        </p:nvSpPr>
        <p:spPr>
          <a:xfrm rot="-5616881">
            <a:off x="-2821182" y="-1264745"/>
            <a:ext cx="6194339" cy="339295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52"/>
        <p:cNvGrpSpPr/>
        <p:nvPr/>
      </p:nvGrpSpPr>
      <p:grpSpPr>
        <a:xfrm>
          <a:off x="0" y="0"/>
          <a:ext cx="0" cy="0"/>
          <a:chOff x="0" y="0"/>
          <a:chExt cx="0" cy="0"/>
        </a:xfrm>
      </p:grpSpPr>
      <p:sp>
        <p:nvSpPr>
          <p:cNvPr id="253" name="Google Shape;253;p54"/>
          <p:cNvSpPr/>
          <p:nvPr/>
        </p:nvSpPr>
        <p:spPr>
          <a:xfrm rot="10800000">
            <a:off x="-2414914" y="-948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4" name="Google Shape;254;p54"/>
          <p:cNvSpPr/>
          <p:nvPr/>
        </p:nvSpPr>
        <p:spPr>
          <a:xfrm rot="-137095" flipH="1">
            <a:off x="-4917239"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5" name="Google Shape;255;p54"/>
          <p:cNvSpPr/>
          <p:nvPr/>
        </p:nvSpPr>
        <p:spPr>
          <a:xfrm rot="-570820">
            <a:off x="-674509" y="-2358054"/>
            <a:ext cx="15953824" cy="477003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6" name="Google Shape;256;p54"/>
          <p:cNvSpPr/>
          <p:nvPr/>
        </p:nvSpPr>
        <p:spPr>
          <a:xfrm rot="-820164">
            <a:off x="-10511915"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7" name="Google Shape;257;p54"/>
          <p:cNvSpPr/>
          <p:nvPr/>
        </p:nvSpPr>
        <p:spPr>
          <a:xfrm rot="-137083">
            <a:off x="8069541" y="5412255"/>
            <a:ext cx="9296169"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58" name="Google Shape;258;p54"/>
          <p:cNvSpPr/>
          <p:nvPr/>
        </p:nvSpPr>
        <p:spPr>
          <a:xfrm rot="9979836" flipH="1">
            <a:off x="4485975" y="3948026"/>
            <a:ext cx="14296636" cy="4583781"/>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59"/>
        <p:cNvGrpSpPr/>
        <p:nvPr/>
      </p:nvGrpSpPr>
      <p:grpSpPr>
        <a:xfrm>
          <a:off x="0" y="0"/>
          <a:ext cx="0" cy="0"/>
          <a:chOff x="0" y="0"/>
          <a:chExt cx="0" cy="0"/>
        </a:xfrm>
      </p:grpSpPr>
      <p:sp>
        <p:nvSpPr>
          <p:cNvPr id="260" name="Google Shape;260;p55"/>
          <p:cNvSpPr/>
          <p:nvPr/>
        </p:nvSpPr>
        <p:spPr>
          <a:xfrm rot="10800000">
            <a:off x="-3409197"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1" name="Google Shape;261;p55"/>
          <p:cNvSpPr/>
          <p:nvPr/>
        </p:nvSpPr>
        <p:spPr>
          <a:xfrm rot="3857578">
            <a:off x="10624303" y="-8237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2" name="Google Shape;262;p55"/>
          <p:cNvSpPr/>
          <p:nvPr/>
        </p:nvSpPr>
        <p:spPr>
          <a:xfrm rot="-137095" flipH="1">
            <a:off x="2778762"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3" name="Google Shape;263;p55"/>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64" name="Google Shape;264;p55"/>
          <p:cNvSpPr/>
          <p:nvPr/>
        </p:nvSpPr>
        <p:spPr>
          <a:xfrm rot="-820164">
            <a:off x="-2631549"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68"/>
        <p:cNvGrpSpPr/>
        <p:nvPr/>
      </p:nvGrpSpPr>
      <p:grpSpPr>
        <a:xfrm>
          <a:off x="0" y="0"/>
          <a:ext cx="0" cy="0"/>
          <a:chOff x="0" y="0"/>
          <a:chExt cx="0" cy="0"/>
        </a:xfrm>
      </p:grpSpPr>
      <p:sp>
        <p:nvSpPr>
          <p:cNvPr id="269" name="Google Shape;269;p18"/>
          <p:cNvSpPr/>
          <p:nvPr/>
        </p:nvSpPr>
        <p:spPr>
          <a:xfrm rot="-138344" flipH="1">
            <a:off x="-1265405" y="62924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0" name="Google Shape;270;p18"/>
          <p:cNvSpPr/>
          <p:nvPr/>
        </p:nvSpPr>
        <p:spPr>
          <a:xfrm rot="10513411">
            <a:off x="-1624590" y="49021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1" name="Google Shape;271;p18"/>
          <p:cNvSpPr/>
          <p:nvPr/>
        </p:nvSpPr>
        <p:spPr>
          <a:xfrm rot="10731167" flipH="1">
            <a:off x="8099177" y="-835678"/>
            <a:ext cx="8534609" cy="165542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2" name="Google Shape;272;p18"/>
          <p:cNvSpPr/>
          <p:nvPr/>
        </p:nvSpPr>
        <p:spPr>
          <a:xfrm rot="231261">
            <a:off x="3919039" y="-2269373"/>
            <a:ext cx="8779296" cy="3183717"/>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3" name="Google Shape;273;p18"/>
          <p:cNvSpPr/>
          <p:nvPr/>
        </p:nvSpPr>
        <p:spPr>
          <a:xfrm rot="-3724802">
            <a:off x="-1575991" y="-7341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4" name="Google Shape;274;p18"/>
          <p:cNvSpPr/>
          <p:nvPr/>
        </p:nvSpPr>
        <p:spPr>
          <a:xfrm rot="-5616881">
            <a:off x="-2922782" y="-1366345"/>
            <a:ext cx="6194339" cy="339295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5" name="Google Shape;275;p18"/>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76" name="Google Shape;276;p18"/>
          <p:cNvSpPr txBox="1">
            <a:spLocks noGrp="1"/>
          </p:cNvSpPr>
          <p:nvPr>
            <p:ph type="title" idx="2"/>
          </p:nvPr>
        </p:nvSpPr>
        <p:spPr>
          <a:xfrm>
            <a:off x="960000" y="4301767"/>
            <a:ext cx="2862000" cy="634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277" name="Google Shape;277;p18"/>
          <p:cNvSpPr txBox="1">
            <a:spLocks noGrp="1"/>
          </p:cNvSpPr>
          <p:nvPr>
            <p:ph type="subTitle" idx="1"/>
          </p:nvPr>
        </p:nvSpPr>
        <p:spPr>
          <a:xfrm>
            <a:off x="960000" y="4830967"/>
            <a:ext cx="2862000" cy="1059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78" name="Google Shape;278;p18"/>
          <p:cNvSpPr txBox="1">
            <a:spLocks noGrp="1"/>
          </p:cNvSpPr>
          <p:nvPr>
            <p:ph type="title" idx="3"/>
          </p:nvPr>
        </p:nvSpPr>
        <p:spPr>
          <a:xfrm>
            <a:off x="8370000" y="4301767"/>
            <a:ext cx="2862000" cy="634800"/>
          </a:xfrm>
          <a:prstGeom prst="rect">
            <a:avLst/>
          </a:prstGeom>
          <a:noFill/>
          <a:ln>
            <a:noFill/>
          </a:ln>
        </p:spPr>
        <p:txBody>
          <a:bodyPr spcFirstLastPara="1" wrap="square" lIns="91425" tIns="91425" rIns="91425" bIns="91425" anchor="b" anchorCtr="0">
            <a:normAutofit/>
          </a:bodyPr>
          <a:lstStyle>
            <a:lvl1pPr lvl="0" algn="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279" name="Google Shape;279;p18"/>
          <p:cNvSpPr txBox="1">
            <a:spLocks noGrp="1"/>
          </p:cNvSpPr>
          <p:nvPr>
            <p:ph type="subTitle" idx="4"/>
          </p:nvPr>
        </p:nvSpPr>
        <p:spPr>
          <a:xfrm>
            <a:off x="8370000" y="4830967"/>
            <a:ext cx="2862000" cy="10592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80" name="Google Shape;280;p18"/>
          <p:cNvSpPr txBox="1">
            <a:spLocks noGrp="1"/>
          </p:cNvSpPr>
          <p:nvPr>
            <p:ph type="title" idx="5"/>
          </p:nvPr>
        </p:nvSpPr>
        <p:spPr>
          <a:xfrm>
            <a:off x="960000" y="2116233"/>
            <a:ext cx="2862000" cy="634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281" name="Google Shape;281;p18"/>
          <p:cNvSpPr txBox="1">
            <a:spLocks noGrp="1"/>
          </p:cNvSpPr>
          <p:nvPr>
            <p:ph type="subTitle" idx="6"/>
          </p:nvPr>
        </p:nvSpPr>
        <p:spPr>
          <a:xfrm>
            <a:off x="960000" y="2645433"/>
            <a:ext cx="2862000" cy="1059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82" name="Google Shape;282;p18"/>
          <p:cNvSpPr txBox="1">
            <a:spLocks noGrp="1"/>
          </p:cNvSpPr>
          <p:nvPr>
            <p:ph type="title" idx="7"/>
          </p:nvPr>
        </p:nvSpPr>
        <p:spPr>
          <a:xfrm>
            <a:off x="8370000" y="2116233"/>
            <a:ext cx="2862000" cy="634800"/>
          </a:xfrm>
          <a:prstGeom prst="rect">
            <a:avLst/>
          </a:prstGeom>
          <a:noFill/>
          <a:ln>
            <a:noFill/>
          </a:ln>
        </p:spPr>
        <p:txBody>
          <a:bodyPr spcFirstLastPara="1" wrap="square" lIns="91425" tIns="91425" rIns="91425" bIns="91425" anchor="b" anchorCtr="0">
            <a:normAutofit/>
          </a:bodyPr>
          <a:lstStyle>
            <a:lvl1pPr lvl="0" algn="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283" name="Google Shape;283;p18"/>
          <p:cNvSpPr txBox="1">
            <a:spLocks noGrp="1"/>
          </p:cNvSpPr>
          <p:nvPr>
            <p:ph type="subTitle" idx="8"/>
          </p:nvPr>
        </p:nvSpPr>
        <p:spPr>
          <a:xfrm>
            <a:off x="8370000" y="2645433"/>
            <a:ext cx="2862000" cy="10592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284"/>
        <p:cNvGrpSpPr/>
        <p:nvPr/>
      </p:nvGrpSpPr>
      <p:grpSpPr>
        <a:xfrm>
          <a:off x="0" y="0"/>
          <a:ext cx="0" cy="0"/>
          <a:chOff x="0" y="0"/>
          <a:chExt cx="0" cy="0"/>
        </a:xfrm>
      </p:grpSpPr>
      <p:sp>
        <p:nvSpPr>
          <p:cNvPr id="285" name="Google Shape;285;p56"/>
          <p:cNvSpPr txBox="1">
            <a:spLocks noGrp="1"/>
          </p:cNvSpPr>
          <p:nvPr>
            <p:ph type="title"/>
          </p:nvPr>
        </p:nvSpPr>
        <p:spPr>
          <a:xfrm>
            <a:off x="960000" y="3146333"/>
            <a:ext cx="3612000" cy="827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600"/>
              <a:buNone/>
              <a:defRPr sz="4800">
                <a:solidFill>
                  <a:schemeClr val="lt1"/>
                </a:solidFill>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86" name="Google Shape;286;p56"/>
          <p:cNvSpPr txBox="1">
            <a:spLocks noGrp="1"/>
          </p:cNvSpPr>
          <p:nvPr>
            <p:ph type="title" idx="2"/>
          </p:nvPr>
        </p:nvSpPr>
        <p:spPr>
          <a:xfrm>
            <a:off x="960000" y="2163117"/>
            <a:ext cx="1172000" cy="98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7200"/>
              <a:buNone/>
              <a:defRPr sz="6400">
                <a:solidFill>
                  <a:schemeClr val="lt1"/>
                </a:solidFill>
              </a:defRPr>
            </a:lvl1pPr>
            <a:lvl2pPr lvl="1" algn="ctr">
              <a:lnSpc>
                <a:spcPct val="100000"/>
              </a:lnSpc>
              <a:spcBef>
                <a:spcPts val="0"/>
              </a:spcBef>
              <a:spcAft>
                <a:spcPts val="0"/>
              </a:spcAft>
              <a:buSzPts val="7200"/>
              <a:buNone/>
              <a:defRPr sz="9600"/>
            </a:lvl2pPr>
            <a:lvl3pPr lvl="2" algn="ctr">
              <a:lnSpc>
                <a:spcPct val="100000"/>
              </a:lnSpc>
              <a:spcBef>
                <a:spcPts val="0"/>
              </a:spcBef>
              <a:spcAft>
                <a:spcPts val="0"/>
              </a:spcAft>
              <a:buSzPts val="7200"/>
              <a:buNone/>
              <a:defRPr sz="9600"/>
            </a:lvl3pPr>
            <a:lvl4pPr lvl="3" algn="ctr">
              <a:lnSpc>
                <a:spcPct val="100000"/>
              </a:lnSpc>
              <a:spcBef>
                <a:spcPts val="0"/>
              </a:spcBef>
              <a:spcAft>
                <a:spcPts val="0"/>
              </a:spcAft>
              <a:buSzPts val="7200"/>
              <a:buNone/>
              <a:defRPr sz="9600"/>
            </a:lvl4pPr>
            <a:lvl5pPr lvl="4" algn="ctr">
              <a:lnSpc>
                <a:spcPct val="100000"/>
              </a:lnSpc>
              <a:spcBef>
                <a:spcPts val="0"/>
              </a:spcBef>
              <a:spcAft>
                <a:spcPts val="0"/>
              </a:spcAft>
              <a:buSzPts val="7200"/>
              <a:buNone/>
              <a:defRPr sz="9600"/>
            </a:lvl5pPr>
            <a:lvl6pPr lvl="5" algn="ctr">
              <a:lnSpc>
                <a:spcPct val="100000"/>
              </a:lnSpc>
              <a:spcBef>
                <a:spcPts val="0"/>
              </a:spcBef>
              <a:spcAft>
                <a:spcPts val="0"/>
              </a:spcAft>
              <a:buSzPts val="7200"/>
              <a:buNone/>
              <a:defRPr sz="9600"/>
            </a:lvl6pPr>
            <a:lvl7pPr lvl="6" algn="ctr">
              <a:lnSpc>
                <a:spcPct val="100000"/>
              </a:lnSpc>
              <a:spcBef>
                <a:spcPts val="0"/>
              </a:spcBef>
              <a:spcAft>
                <a:spcPts val="0"/>
              </a:spcAft>
              <a:buSzPts val="7200"/>
              <a:buNone/>
              <a:defRPr sz="9600"/>
            </a:lvl7pPr>
            <a:lvl8pPr lvl="7" algn="ctr">
              <a:lnSpc>
                <a:spcPct val="100000"/>
              </a:lnSpc>
              <a:spcBef>
                <a:spcPts val="0"/>
              </a:spcBef>
              <a:spcAft>
                <a:spcPts val="0"/>
              </a:spcAft>
              <a:buSzPts val="7200"/>
              <a:buNone/>
              <a:defRPr sz="9600"/>
            </a:lvl8pPr>
            <a:lvl9pPr lvl="8" algn="ctr">
              <a:lnSpc>
                <a:spcPct val="100000"/>
              </a:lnSpc>
              <a:spcBef>
                <a:spcPts val="0"/>
              </a:spcBef>
              <a:spcAft>
                <a:spcPts val="0"/>
              </a:spcAft>
              <a:buSzPts val="7200"/>
              <a:buNone/>
              <a:defRPr sz="9600"/>
            </a:lvl9pPr>
          </a:lstStyle>
          <a:p>
            <a:endParaRPr/>
          </a:p>
        </p:txBody>
      </p:sp>
      <p:sp>
        <p:nvSpPr>
          <p:cNvPr id="287" name="Google Shape;287;p56"/>
          <p:cNvSpPr txBox="1">
            <a:spLocks noGrp="1"/>
          </p:cNvSpPr>
          <p:nvPr>
            <p:ph type="subTitle" idx="1"/>
          </p:nvPr>
        </p:nvSpPr>
        <p:spPr>
          <a:xfrm>
            <a:off x="960000" y="3973933"/>
            <a:ext cx="3612000" cy="8276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4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88" name="Google Shape;288;p56"/>
          <p:cNvSpPr/>
          <p:nvPr/>
        </p:nvSpPr>
        <p:spPr>
          <a:xfrm>
            <a:off x="9566400" y="3864115"/>
            <a:ext cx="5221843" cy="3572467"/>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89" name="Google Shape;289;p56"/>
          <p:cNvSpPr/>
          <p:nvPr/>
        </p:nvSpPr>
        <p:spPr>
          <a:xfrm>
            <a:off x="10518232" y="3160434"/>
            <a:ext cx="3782837" cy="366761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0" name="Google Shape;290;p56"/>
          <p:cNvSpPr/>
          <p:nvPr/>
        </p:nvSpPr>
        <p:spPr>
          <a:xfrm rot="-10565234" flipH="1">
            <a:off x="-540392" y="-1211424"/>
            <a:ext cx="8410675" cy="285997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1" name="Google Shape;291;p56"/>
          <p:cNvSpPr/>
          <p:nvPr/>
        </p:nvSpPr>
        <p:spPr>
          <a:xfrm rot="5218157" flipH="1">
            <a:off x="1074624" y="-2523867"/>
            <a:ext cx="1913955" cy="5225627"/>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2" name="Google Shape;292;p56"/>
          <p:cNvSpPr/>
          <p:nvPr/>
        </p:nvSpPr>
        <p:spPr>
          <a:xfrm rot="230585" flipH="1">
            <a:off x="-6423931" y="5746855"/>
            <a:ext cx="11155948" cy="165544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3" name="Google Shape;293;p56"/>
          <p:cNvSpPr/>
          <p:nvPr/>
        </p:nvSpPr>
        <p:spPr>
          <a:xfrm rot="-10269600">
            <a:off x="-493413" y="6030534"/>
            <a:ext cx="8779053" cy="318366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4"/>
        <p:cNvGrpSpPr/>
        <p:nvPr/>
      </p:nvGrpSpPr>
      <p:grpSpPr>
        <a:xfrm>
          <a:off x="0" y="0"/>
          <a:ext cx="0" cy="0"/>
          <a:chOff x="0" y="0"/>
          <a:chExt cx="0" cy="0"/>
        </a:xfrm>
      </p:grpSpPr>
      <p:sp>
        <p:nvSpPr>
          <p:cNvPr id="295" name="Google Shape;295;p57"/>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6" name="Google Shape;296;p57"/>
          <p:cNvSpPr txBox="1">
            <a:spLocks noGrp="1"/>
          </p:cNvSpPr>
          <p:nvPr>
            <p:ph type="body" idx="1"/>
          </p:nvPr>
        </p:nvSpPr>
        <p:spPr>
          <a:xfrm>
            <a:off x="960000" y="1404400"/>
            <a:ext cx="10272000" cy="47348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sz="1467"/>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97" name="Google Shape;297;p57"/>
          <p:cNvSpPr/>
          <p:nvPr/>
        </p:nvSpPr>
        <p:spPr>
          <a:xfrm flipH="1">
            <a:off x="6572218" y="4088867"/>
            <a:ext cx="7929611" cy="4100667"/>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298" name="Google Shape;298;p57"/>
          <p:cNvSpPr/>
          <p:nvPr/>
        </p:nvSpPr>
        <p:spPr>
          <a:xfrm rot="478692">
            <a:off x="8090975" y="4883153"/>
            <a:ext cx="4513813" cy="334843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32"/>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32"/>
          <p:cNvSpPr txBox="1">
            <a:spLocks noGrp="1"/>
          </p:cNvSpPr>
          <p:nvPr>
            <p:ph type="body" idx="1"/>
          </p:nvPr>
        </p:nvSpPr>
        <p:spPr>
          <a:xfrm>
            <a:off x="960000" y="1404400"/>
            <a:ext cx="10272000" cy="47348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sz="1467"/>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4" name="Google Shape;34;p32"/>
          <p:cNvSpPr/>
          <p:nvPr/>
        </p:nvSpPr>
        <p:spPr>
          <a:xfrm flipH="1">
            <a:off x="6572218" y="4088867"/>
            <a:ext cx="7929611" cy="4100667"/>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 name="Google Shape;35;p32"/>
          <p:cNvSpPr/>
          <p:nvPr/>
        </p:nvSpPr>
        <p:spPr>
          <a:xfrm rot="478692">
            <a:off x="8090975" y="4883153"/>
            <a:ext cx="4513813" cy="334843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9"/>
        <p:cNvGrpSpPr/>
        <p:nvPr/>
      </p:nvGrpSpPr>
      <p:grpSpPr>
        <a:xfrm>
          <a:off x="0" y="0"/>
          <a:ext cx="0" cy="0"/>
          <a:chOff x="0" y="0"/>
          <a:chExt cx="0" cy="0"/>
        </a:xfrm>
      </p:grpSpPr>
      <p:sp>
        <p:nvSpPr>
          <p:cNvPr id="300" name="Google Shape;300;p58"/>
          <p:cNvSpPr txBox="1">
            <a:spLocks noGrp="1"/>
          </p:cNvSpPr>
          <p:nvPr>
            <p:ph type="title"/>
          </p:nvPr>
        </p:nvSpPr>
        <p:spPr>
          <a:xfrm>
            <a:off x="960067"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1" name="Google Shape;301;p58"/>
          <p:cNvSpPr txBox="1">
            <a:spLocks noGrp="1"/>
          </p:cNvSpPr>
          <p:nvPr>
            <p:ph type="title" idx="2"/>
          </p:nvPr>
        </p:nvSpPr>
        <p:spPr>
          <a:xfrm>
            <a:off x="1825317" y="38354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302" name="Google Shape;302;p58"/>
          <p:cNvSpPr txBox="1">
            <a:spLocks noGrp="1"/>
          </p:cNvSpPr>
          <p:nvPr>
            <p:ph type="subTitle" idx="1"/>
          </p:nvPr>
        </p:nvSpPr>
        <p:spPr>
          <a:xfrm>
            <a:off x="1825333" y="4364600"/>
            <a:ext cx="2862000" cy="1349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03" name="Google Shape;303;p58"/>
          <p:cNvSpPr txBox="1">
            <a:spLocks noGrp="1"/>
          </p:cNvSpPr>
          <p:nvPr>
            <p:ph type="title" idx="3"/>
          </p:nvPr>
        </p:nvSpPr>
        <p:spPr>
          <a:xfrm>
            <a:off x="7504651" y="38354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304" name="Google Shape;304;p58"/>
          <p:cNvSpPr txBox="1">
            <a:spLocks noGrp="1"/>
          </p:cNvSpPr>
          <p:nvPr>
            <p:ph type="subTitle" idx="4"/>
          </p:nvPr>
        </p:nvSpPr>
        <p:spPr>
          <a:xfrm>
            <a:off x="7504667" y="4364600"/>
            <a:ext cx="2862000" cy="1349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05" name="Google Shape;305;p58"/>
          <p:cNvSpPr/>
          <p:nvPr/>
        </p:nvSpPr>
        <p:spPr>
          <a:xfrm rot="-3724802">
            <a:off x="11709875" y="4137841"/>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6" name="Google Shape;306;p58"/>
          <p:cNvSpPr/>
          <p:nvPr/>
        </p:nvSpPr>
        <p:spPr>
          <a:xfrm rot="-138344" flipH="1">
            <a:off x="-1302805" y="5960866"/>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7" name="Google Shape;307;p58"/>
          <p:cNvSpPr/>
          <p:nvPr/>
        </p:nvSpPr>
        <p:spPr>
          <a:xfrm rot="10513411">
            <a:off x="-2278724" y="4573665"/>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8" name="Google Shape;308;p58"/>
          <p:cNvSpPr/>
          <p:nvPr/>
        </p:nvSpPr>
        <p:spPr>
          <a:xfrm rot="10499964" flipH="1">
            <a:off x="-1063321" y="-888877"/>
            <a:ext cx="8534364" cy="165544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09" name="Google Shape;309;p58"/>
          <p:cNvSpPr/>
          <p:nvPr/>
        </p:nvSpPr>
        <p:spPr>
          <a:xfrm>
            <a:off x="-5279299" y="-2048367"/>
            <a:ext cx="8779212"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0" name="Google Shape;310;p58"/>
          <p:cNvSpPr/>
          <p:nvPr/>
        </p:nvSpPr>
        <p:spPr>
          <a:xfrm rot="-3724802">
            <a:off x="10403809" y="-7341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1" name="Google Shape;311;p58"/>
          <p:cNvSpPr/>
          <p:nvPr/>
        </p:nvSpPr>
        <p:spPr>
          <a:xfrm rot="-7826694">
            <a:off x="8442348" y="944517"/>
            <a:ext cx="6194563" cy="339288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2"/>
        <p:cNvGrpSpPr/>
        <p:nvPr/>
      </p:nvGrpSpPr>
      <p:grpSpPr>
        <a:xfrm>
          <a:off x="0" y="0"/>
          <a:ext cx="0" cy="0"/>
          <a:chOff x="0" y="0"/>
          <a:chExt cx="0" cy="0"/>
        </a:xfrm>
      </p:grpSpPr>
      <p:sp>
        <p:nvSpPr>
          <p:cNvPr id="313" name="Google Shape;313;p59"/>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4" name="Google Shape;314;p59"/>
          <p:cNvSpPr/>
          <p:nvPr/>
        </p:nvSpPr>
        <p:spPr>
          <a:xfrm rot="8099500">
            <a:off x="-2773806" y="-607762"/>
            <a:ext cx="7729436" cy="362623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5" name="Google Shape;315;p59"/>
          <p:cNvSpPr/>
          <p:nvPr/>
        </p:nvSpPr>
        <p:spPr>
          <a:xfrm rot="4732343" flipH="1">
            <a:off x="1292156" y="-3930960"/>
            <a:ext cx="2235120" cy="7380629"/>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6" name="Google Shape;316;p59"/>
          <p:cNvSpPr/>
          <p:nvPr/>
        </p:nvSpPr>
        <p:spPr>
          <a:xfrm rot="-10799665" flipH="1">
            <a:off x="7391335" y="-300005"/>
            <a:ext cx="11155895" cy="165539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7" name="Google Shape;317;p59"/>
          <p:cNvSpPr/>
          <p:nvPr/>
        </p:nvSpPr>
        <p:spPr>
          <a:xfrm rot="6276828" flipH="1">
            <a:off x="10114310" y="-4199447"/>
            <a:ext cx="2235371" cy="880378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8" name="Google Shape;318;p59"/>
          <p:cNvSpPr/>
          <p:nvPr/>
        </p:nvSpPr>
        <p:spPr>
          <a:xfrm rot="333">
            <a:off x="1291967" y="6240811"/>
            <a:ext cx="11234803"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19" name="Google Shape;319;p59"/>
          <p:cNvSpPr/>
          <p:nvPr/>
        </p:nvSpPr>
        <p:spPr>
          <a:xfrm rot="487553" flipH="1">
            <a:off x="1715316" y="4900334"/>
            <a:ext cx="14174295" cy="341700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0"/>
        <p:cNvGrpSpPr/>
        <p:nvPr/>
      </p:nvGrpSpPr>
      <p:grpSpPr>
        <a:xfrm>
          <a:off x="0" y="0"/>
          <a:ext cx="0" cy="0"/>
          <a:chOff x="0" y="0"/>
          <a:chExt cx="0" cy="0"/>
        </a:xfrm>
      </p:grpSpPr>
      <p:sp>
        <p:nvSpPr>
          <p:cNvPr id="321" name="Google Shape;321;p60"/>
          <p:cNvSpPr txBox="1">
            <a:spLocks noGrp="1"/>
          </p:cNvSpPr>
          <p:nvPr>
            <p:ph type="title"/>
          </p:nvPr>
        </p:nvSpPr>
        <p:spPr>
          <a:xfrm>
            <a:off x="6096000" y="2172967"/>
            <a:ext cx="5125200" cy="14100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22" name="Google Shape;322;p60"/>
          <p:cNvSpPr txBox="1">
            <a:spLocks noGrp="1"/>
          </p:cNvSpPr>
          <p:nvPr>
            <p:ph type="subTitle" idx="1"/>
          </p:nvPr>
        </p:nvSpPr>
        <p:spPr>
          <a:xfrm>
            <a:off x="7091200" y="3582984"/>
            <a:ext cx="4140800" cy="14100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8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23" name="Google Shape;323;p60"/>
          <p:cNvSpPr/>
          <p:nvPr/>
        </p:nvSpPr>
        <p:spPr>
          <a:xfrm rot="10566647">
            <a:off x="4163377" y="-1085888"/>
            <a:ext cx="10321033" cy="266781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4" name="Google Shape;324;p60"/>
          <p:cNvSpPr/>
          <p:nvPr/>
        </p:nvSpPr>
        <p:spPr>
          <a:xfrm rot="-5216854">
            <a:off x="8969961" y="-3197955"/>
            <a:ext cx="2334905" cy="641256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5" name="Google Shape;325;p60"/>
          <p:cNvSpPr/>
          <p:nvPr/>
        </p:nvSpPr>
        <p:spPr>
          <a:xfrm rot="-229855">
            <a:off x="3410001" y="5642029"/>
            <a:ext cx="12926185" cy="191228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26" name="Google Shape;326;p60"/>
          <p:cNvSpPr/>
          <p:nvPr/>
        </p:nvSpPr>
        <p:spPr>
          <a:xfrm rot="10584958" flipH="1">
            <a:off x="-758000" y="5758139"/>
            <a:ext cx="11776307" cy="3677797"/>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27"/>
        <p:cNvGrpSpPr/>
        <p:nvPr/>
      </p:nvGrpSpPr>
      <p:grpSpPr>
        <a:xfrm>
          <a:off x="0" y="0"/>
          <a:ext cx="0" cy="0"/>
          <a:chOff x="0" y="0"/>
          <a:chExt cx="0" cy="0"/>
        </a:xfrm>
      </p:grpSpPr>
      <p:sp>
        <p:nvSpPr>
          <p:cNvPr id="328" name="Google Shape;328;p61"/>
          <p:cNvSpPr txBox="1">
            <a:spLocks noGrp="1"/>
          </p:cNvSpPr>
          <p:nvPr>
            <p:ph type="title"/>
          </p:nvPr>
        </p:nvSpPr>
        <p:spPr>
          <a:xfrm>
            <a:off x="960000" y="1711333"/>
            <a:ext cx="6098000" cy="3448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96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29" name="Google Shape;329;p61"/>
          <p:cNvSpPr/>
          <p:nvPr/>
        </p:nvSpPr>
        <p:spPr>
          <a:xfrm rot="10800000">
            <a:off x="-3409197"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0" name="Google Shape;330;p61"/>
          <p:cNvSpPr/>
          <p:nvPr/>
        </p:nvSpPr>
        <p:spPr>
          <a:xfrm>
            <a:off x="8144532" y="3169385"/>
            <a:ext cx="6237320" cy="4267195"/>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1" name="Google Shape;331;p61"/>
          <p:cNvSpPr/>
          <p:nvPr/>
        </p:nvSpPr>
        <p:spPr>
          <a:xfrm>
            <a:off x="9281461" y="2328864"/>
            <a:ext cx="4518476" cy="4380843"/>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2" name="Google Shape;332;p61"/>
          <p:cNvSpPr/>
          <p:nvPr/>
        </p:nvSpPr>
        <p:spPr>
          <a:xfrm rot="3857578">
            <a:off x="10624303" y="-8237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3" name="Google Shape;333;p61"/>
          <p:cNvSpPr/>
          <p:nvPr/>
        </p:nvSpPr>
        <p:spPr>
          <a:xfrm rot="5054829" flipH="1">
            <a:off x="-4732409" y="4768595"/>
            <a:ext cx="10059953" cy="165548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4" name="Google Shape;334;p61"/>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35" name="Google Shape;335;p61"/>
          <p:cNvSpPr/>
          <p:nvPr/>
        </p:nvSpPr>
        <p:spPr>
          <a:xfrm rot="4371704">
            <a:off x="-6627330" y="-100060"/>
            <a:ext cx="14296795" cy="476997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6"/>
        <p:cNvGrpSpPr/>
        <p:nvPr/>
      </p:nvGrpSpPr>
      <p:grpSpPr>
        <a:xfrm>
          <a:off x="0" y="0"/>
          <a:ext cx="0" cy="0"/>
          <a:chOff x="0" y="0"/>
          <a:chExt cx="0" cy="0"/>
        </a:xfrm>
      </p:grpSpPr>
      <p:sp>
        <p:nvSpPr>
          <p:cNvPr id="337" name="Google Shape;337;p62"/>
          <p:cNvSpPr txBox="1">
            <a:spLocks noGrp="1"/>
          </p:cNvSpPr>
          <p:nvPr>
            <p:ph type="title"/>
          </p:nvPr>
        </p:nvSpPr>
        <p:spPr>
          <a:xfrm>
            <a:off x="960000" y="1398433"/>
            <a:ext cx="5136000" cy="1163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sz="40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38" name="Google Shape;338;p62"/>
          <p:cNvSpPr txBox="1">
            <a:spLocks noGrp="1"/>
          </p:cNvSpPr>
          <p:nvPr>
            <p:ph type="subTitle" idx="1"/>
          </p:nvPr>
        </p:nvSpPr>
        <p:spPr>
          <a:xfrm>
            <a:off x="960000" y="2562100"/>
            <a:ext cx="5136000" cy="3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Char char="●"/>
              <a:defRPr sz="1867"/>
            </a:lvl1pPr>
            <a:lvl2pPr lvl="1" algn="ctr">
              <a:lnSpc>
                <a:spcPct val="100000"/>
              </a:lnSpc>
              <a:spcBef>
                <a:spcPts val="0"/>
              </a:spcBef>
              <a:spcAft>
                <a:spcPts val="0"/>
              </a:spcAft>
              <a:buSzPts val="2100"/>
              <a:buChar char="○"/>
              <a:defRPr sz="2800"/>
            </a:lvl2pPr>
            <a:lvl3pPr lvl="2" algn="ctr">
              <a:lnSpc>
                <a:spcPct val="100000"/>
              </a:lnSpc>
              <a:spcBef>
                <a:spcPts val="0"/>
              </a:spcBef>
              <a:spcAft>
                <a:spcPts val="0"/>
              </a:spcAft>
              <a:buSzPts val="2100"/>
              <a:buChar char="■"/>
              <a:defRPr sz="2800"/>
            </a:lvl3pPr>
            <a:lvl4pPr lvl="3" algn="ctr">
              <a:lnSpc>
                <a:spcPct val="100000"/>
              </a:lnSpc>
              <a:spcBef>
                <a:spcPts val="0"/>
              </a:spcBef>
              <a:spcAft>
                <a:spcPts val="0"/>
              </a:spcAft>
              <a:buSzPts val="2100"/>
              <a:buChar char="●"/>
              <a:defRPr sz="2800"/>
            </a:lvl4pPr>
            <a:lvl5pPr lvl="4" algn="ctr">
              <a:lnSpc>
                <a:spcPct val="100000"/>
              </a:lnSpc>
              <a:spcBef>
                <a:spcPts val="0"/>
              </a:spcBef>
              <a:spcAft>
                <a:spcPts val="0"/>
              </a:spcAft>
              <a:buSzPts val="2100"/>
              <a:buChar char="○"/>
              <a:defRPr sz="2800"/>
            </a:lvl5pPr>
            <a:lvl6pPr lvl="5" algn="ctr">
              <a:lnSpc>
                <a:spcPct val="100000"/>
              </a:lnSpc>
              <a:spcBef>
                <a:spcPts val="0"/>
              </a:spcBef>
              <a:spcAft>
                <a:spcPts val="0"/>
              </a:spcAft>
              <a:buSzPts val="2100"/>
              <a:buChar char="■"/>
              <a:defRPr sz="2800"/>
            </a:lvl6pPr>
            <a:lvl7pPr lvl="6" algn="ctr">
              <a:lnSpc>
                <a:spcPct val="100000"/>
              </a:lnSpc>
              <a:spcBef>
                <a:spcPts val="0"/>
              </a:spcBef>
              <a:spcAft>
                <a:spcPts val="0"/>
              </a:spcAft>
              <a:buSzPts val="2100"/>
              <a:buChar char="●"/>
              <a:defRPr sz="2800"/>
            </a:lvl7pPr>
            <a:lvl8pPr lvl="7" algn="ctr">
              <a:lnSpc>
                <a:spcPct val="100000"/>
              </a:lnSpc>
              <a:spcBef>
                <a:spcPts val="0"/>
              </a:spcBef>
              <a:spcAft>
                <a:spcPts val="0"/>
              </a:spcAft>
              <a:buSzPts val="2100"/>
              <a:buChar char="○"/>
              <a:defRPr sz="2800"/>
            </a:lvl8pPr>
            <a:lvl9pPr lvl="8" algn="ctr">
              <a:lnSpc>
                <a:spcPct val="100000"/>
              </a:lnSpc>
              <a:spcBef>
                <a:spcPts val="0"/>
              </a:spcBef>
              <a:spcAft>
                <a:spcPts val="0"/>
              </a:spcAft>
              <a:buSzPts val="2100"/>
              <a:buChar char="■"/>
              <a:defRPr sz="2800"/>
            </a:lvl9pPr>
          </a:lstStyle>
          <a:p>
            <a:endParaRPr/>
          </a:p>
        </p:txBody>
      </p:sp>
      <p:sp>
        <p:nvSpPr>
          <p:cNvPr id="339" name="Google Shape;339;p62"/>
          <p:cNvSpPr/>
          <p:nvPr/>
        </p:nvSpPr>
        <p:spPr>
          <a:xfrm rot="4919583">
            <a:off x="11771862" y="-672139"/>
            <a:ext cx="1531076" cy="145333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0" name="Google Shape;340;p62"/>
          <p:cNvSpPr/>
          <p:nvPr/>
        </p:nvSpPr>
        <p:spPr>
          <a:xfrm rot="10661656" flipH="1">
            <a:off x="978823" y="-565525"/>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1" name="Google Shape;341;p62"/>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bg>
      <p:bgPr>
        <a:solidFill>
          <a:srgbClr val="6EDBFC"/>
        </a:solidFill>
        <a:effectLst/>
      </p:bgPr>
    </p:bg>
    <p:spTree>
      <p:nvGrpSpPr>
        <p:cNvPr id="1" name="Shape 342"/>
        <p:cNvGrpSpPr/>
        <p:nvPr/>
      </p:nvGrpSpPr>
      <p:grpSpPr>
        <a:xfrm>
          <a:off x="0" y="0"/>
          <a:ext cx="0" cy="0"/>
          <a:chOff x="0" y="0"/>
          <a:chExt cx="0" cy="0"/>
        </a:xfrm>
      </p:grpSpPr>
      <p:sp>
        <p:nvSpPr>
          <p:cNvPr id="343" name="Google Shape;343;p63"/>
          <p:cNvSpPr txBox="1">
            <a:spLocks noGrp="1"/>
          </p:cNvSpPr>
          <p:nvPr>
            <p:ph type="title"/>
          </p:nvPr>
        </p:nvSpPr>
        <p:spPr>
          <a:xfrm>
            <a:off x="5955600" y="2601984"/>
            <a:ext cx="5276400" cy="16540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4800"/>
              <a:buNone/>
              <a:defRPr sz="4000">
                <a:solidFill>
                  <a:schemeClr val="lt1"/>
                </a:solidFill>
              </a:defRPr>
            </a:lvl1pPr>
            <a:lvl2pPr lvl="1"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2pPr>
            <a:lvl3pPr lvl="2"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3pPr>
            <a:lvl4pPr lvl="3"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4pPr>
            <a:lvl5pPr lvl="4"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5pPr>
            <a:lvl6pPr lvl="5"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6pPr>
            <a:lvl7pPr lvl="6"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7pPr>
            <a:lvl8pPr lvl="7"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8pPr>
            <a:lvl9pPr lvl="8"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2"/>
        </a:solidFill>
        <a:effectLst/>
      </p:bgPr>
    </p:bg>
    <p:spTree>
      <p:nvGrpSpPr>
        <p:cNvPr id="1" name="Shape 344"/>
        <p:cNvGrpSpPr/>
        <p:nvPr/>
      </p:nvGrpSpPr>
      <p:grpSpPr>
        <a:xfrm>
          <a:off x="0" y="0"/>
          <a:ext cx="0" cy="0"/>
          <a:chOff x="0" y="0"/>
          <a:chExt cx="0" cy="0"/>
        </a:xfrm>
      </p:grpSpPr>
      <p:sp>
        <p:nvSpPr>
          <p:cNvPr id="345" name="Google Shape;345;p64"/>
          <p:cNvSpPr/>
          <p:nvPr/>
        </p:nvSpPr>
        <p:spPr>
          <a:xfrm rot="-310453">
            <a:off x="7061973" y="5562273"/>
            <a:ext cx="8520275" cy="152787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6" name="Google Shape;346;p64"/>
          <p:cNvSpPr/>
          <p:nvPr/>
        </p:nvSpPr>
        <p:spPr>
          <a:xfrm rot="10566647">
            <a:off x="2921625" y="-784136"/>
            <a:ext cx="10321033" cy="3489029"/>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7" name="Google Shape;347;p64"/>
          <p:cNvSpPr/>
          <p:nvPr/>
        </p:nvSpPr>
        <p:spPr>
          <a:xfrm rot="-5216854">
            <a:off x="8381185" y="-2970969"/>
            <a:ext cx="2334905" cy="748992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8" name="Google Shape;348;p64"/>
          <p:cNvSpPr/>
          <p:nvPr/>
        </p:nvSpPr>
        <p:spPr>
          <a:xfrm rot="230243" flipH="1">
            <a:off x="-7513498" y="5134033"/>
            <a:ext cx="12904467" cy="191227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49" name="Google Shape;349;p64"/>
          <p:cNvSpPr/>
          <p:nvPr/>
        </p:nvSpPr>
        <p:spPr>
          <a:xfrm rot="-10270324">
            <a:off x="-999875" y="5461523"/>
            <a:ext cx="10155355" cy="3677733"/>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0" name="Google Shape;350;p64"/>
          <p:cNvSpPr/>
          <p:nvPr/>
        </p:nvSpPr>
        <p:spPr>
          <a:xfrm flipH="1">
            <a:off x="7779428" y="2626500"/>
            <a:ext cx="8622824" cy="489473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1" name="Google Shape;351;p64"/>
          <p:cNvSpPr/>
          <p:nvPr/>
        </p:nvSpPr>
        <p:spPr>
          <a:xfrm rot="-6299818">
            <a:off x="-419935" y="46458"/>
            <a:ext cx="2008652" cy="182784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2" name="Google Shape;352;p64"/>
          <p:cNvSpPr/>
          <p:nvPr/>
        </p:nvSpPr>
        <p:spPr>
          <a:xfrm rot="-2430215">
            <a:off x="-4347521" y="-2938031"/>
            <a:ext cx="14296849" cy="477016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53" name="Google Shape;353;p64"/>
          <p:cNvSpPr txBox="1">
            <a:spLocks noGrp="1"/>
          </p:cNvSpPr>
          <p:nvPr>
            <p:ph type="title"/>
          </p:nvPr>
        </p:nvSpPr>
        <p:spPr>
          <a:xfrm>
            <a:off x="2589967" y="2196184"/>
            <a:ext cx="7012000" cy="175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6000">
                <a:solidFill>
                  <a:schemeClr val="lt1"/>
                </a:solidFill>
              </a:defRPr>
            </a:lvl2pPr>
            <a:lvl3pPr lvl="2" algn="ctr">
              <a:lnSpc>
                <a:spcPct val="100000"/>
              </a:lnSpc>
              <a:spcBef>
                <a:spcPts val="0"/>
              </a:spcBef>
              <a:spcAft>
                <a:spcPts val="0"/>
              </a:spcAft>
              <a:buClr>
                <a:schemeClr val="lt1"/>
              </a:buClr>
              <a:buSzPts val="12000"/>
              <a:buNone/>
              <a:defRPr sz="16000">
                <a:solidFill>
                  <a:schemeClr val="lt1"/>
                </a:solidFill>
              </a:defRPr>
            </a:lvl3pPr>
            <a:lvl4pPr lvl="3" algn="ctr">
              <a:lnSpc>
                <a:spcPct val="100000"/>
              </a:lnSpc>
              <a:spcBef>
                <a:spcPts val="0"/>
              </a:spcBef>
              <a:spcAft>
                <a:spcPts val="0"/>
              </a:spcAft>
              <a:buClr>
                <a:schemeClr val="lt1"/>
              </a:buClr>
              <a:buSzPts val="12000"/>
              <a:buNone/>
              <a:defRPr sz="16000">
                <a:solidFill>
                  <a:schemeClr val="lt1"/>
                </a:solidFill>
              </a:defRPr>
            </a:lvl4pPr>
            <a:lvl5pPr lvl="4" algn="ctr">
              <a:lnSpc>
                <a:spcPct val="100000"/>
              </a:lnSpc>
              <a:spcBef>
                <a:spcPts val="0"/>
              </a:spcBef>
              <a:spcAft>
                <a:spcPts val="0"/>
              </a:spcAft>
              <a:buClr>
                <a:schemeClr val="lt1"/>
              </a:buClr>
              <a:buSzPts val="12000"/>
              <a:buNone/>
              <a:defRPr sz="16000">
                <a:solidFill>
                  <a:schemeClr val="lt1"/>
                </a:solidFill>
              </a:defRPr>
            </a:lvl5pPr>
            <a:lvl6pPr lvl="5" algn="ctr">
              <a:lnSpc>
                <a:spcPct val="100000"/>
              </a:lnSpc>
              <a:spcBef>
                <a:spcPts val="0"/>
              </a:spcBef>
              <a:spcAft>
                <a:spcPts val="0"/>
              </a:spcAft>
              <a:buClr>
                <a:schemeClr val="lt1"/>
              </a:buClr>
              <a:buSzPts val="12000"/>
              <a:buNone/>
              <a:defRPr sz="16000">
                <a:solidFill>
                  <a:schemeClr val="lt1"/>
                </a:solidFill>
              </a:defRPr>
            </a:lvl6pPr>
            <a:lvl7pPr lvl="6" algn="ctr">
              <a:lnSpc>
                <a:spcPct val="100000"/>
              </a:lnSpc>
              <a:spcBef>
                <a:spcPts val="0"/>
              </a:spcBef>
              <a:spcAft>
                <a:spcPts val="0"/>
              </a:spcAft>
              <a:buClr>
                <a:schemeClr val="lt1"/>
              </a:buClr>
              <a:buSzPts val="12000"/>
              <a:buNone/>
              <a:defRPr sz="16000">
                <a:solidFill>
                  <a:schemeClr val="lt1"/>
                </a:solidFill>
              </a:defRPr>
            </a:lvl7pPr>
            <a:lvl8pPr lvl="7" algn="ctr">
              <a:lnSpc>
                <a:spcPct val="100000"/>
              </a:lnSpc>
              <a:spcBef>
                <a:spcPts val="0"/>
              </a:spcBef>
              <a:spcAft>
                <a:spcPts val="0"/>
              </a:spcAft>
              <a:buClr>
                <a:schemeClr val="lt1"/>
              </a:buClr>
              <a:buSzPts val="12000"/>
              <a:buNone/>
              <a:defRPr sz="16000">
                <a:solidFill>
                  <a:schemeClr val="lt1"/>
                </a:solidFill>
              </a:defRPr>
            </a:lvl8pPr>
            <a:lvl9pPr lvl="8" algn="ctr">
              <a:lnSpc>
                <a:spcPct val="100000"/>
              </a:lnSpc>
              <a:spcBef>
                <a:spcPts val="0"/>
              </a:spcBef>
              <a:spcAft>
                <a:spcPts val="0"/>
              </a:spcAft>
              <a:buClr>
                <a:schemeClr val="lt1"/>
              </a:buClr>
              <a:buSzPts val="12000"/>
              <a:buNone/>
              <a:defRPr sz="16000">
                <a:solidFill>
                  <a:schemeClr val="lt1"/>
                </a:solidFill>
              </a:defRPr>
            </a:lvl9pPr>
          </a:lstStyle>
          <a:p>
            <a:endParaRPr/>
          </a:p>
        </p:txBody>
      </p:sp>
      <p:sp>
        <p:nvSpPr>
          <p:cNvPr id="354" name="Google Shape;354;p64"/>
          <p:cNvSpPr txBox="1">
            <a:spLocks noGrp="1"/>
          </p:cNvSpPr>
          <p:nvPr>
            <p:ph type="subTitle" idx="1"/>
          </p:nvPr>
        </p:nvSpPr>
        <p:spPr>
          <a:xfrm>
            <a:off x="2589967" y="3955384"/>
            <a:ext cx="7012000" cy="70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56"/>
        <p:cNvGrpSpPr/>
        <p:nvPr/>
      </p:nvGrpSpPr>
      <p:grpSpPr>
        <a:xfrm>
          <a:off x="0" y="0"/>
          <a:ext cx="0" cy="0"/>
          <a:chOff x="0" y="0"/>
          <a:chExt cx="0" cy="0"/>
        </a:xfrm>
      </p:grpSpPr>
      <p:sp>
        <p:nvSpPr>
          <p:cNvPr id="357" name="Google Shape;357;p66"/>
          <p:cNvSpPr txBox="1">
            <a:spLocks noGrp="1"/>
          </p:cNvSpPr>
          <p:nvPr>
            <p:ph type="title"/>
          </p:nvPr>
        </p:nvSpPr>
        <p:spPr>
          <a:xfrm>
            <a:off x="1649000" y="1851467"/>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358" name="Google Shape;358;p66"/>
          <p:cNvSpPr txBox="1">
            <a:spLocks noGrp="1"/>
          </p:cNvSpPr>
          <p:nvPr>
            <p:ph type="subTitle" idx="1"/>
          </p:nvPr>
        </p:nvSpPr>
        <p:spPr>
          <a:xfrm>
            <a:off x="2194600" y="1851467"/>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93"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359" name="Google Shape;359;p66"/>
          <p:cNvSpPr txBox="1">
            <a:spLocks noGrp="1"/>
          </p:cNvSpPr>
          <p:nvPr>
            <p:ph type="subTitle" idx="2"/>
          </p:nvPr>
        </p:nvSpPr>
        <p:spPr>
          <a:xfrm>
            <a:off x="1649000" y="2314667"/>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66"/>
          <p:cNvSpPr txBox="1">
            <a:spLocks noGrp="1"/>
          </p:cNvSpPr>
          <p:nvPr>
            <p:ph type="title" idx="3"/>
          </p:nvPr>
        </p:nvSpPr>
        <p:spPr>
          <a:xfrm>
            <a:off x="960000" y="720000"/>
            <a:ext cx="10272000" cy="63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2800"/>
              <a:buNone/>
              <a:defRPr sz="3387">
                <a:solidFill>
                  <a:schemeClr val="dk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361" name="Google Shape;361;p66"/>
          <p:cNvSpPr txBox="1">
            <a:spLocks noGrp="1"/>
          </p:cNvSpPr>
          <p:nvPr>
            <p:ph type="title" idx="4"/>
          </p:nvPr>
        </p:nvSpPr>
        <p:spPr>
          <a:xfrm>
            <a:off x="1649000" y="3372333"/>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362" name="Google Shape;362;p66"/>
          <p:cNvSpPr txBox="1">
            <a:spLocks noGrp="1"/>
          </p:cNvSpPr>
          <p:nvPr>
            <p:ph type="subTitle" idx="5"/>
          </p:nvPr>
        </p:nvSpPr>
        <p:spPr>
          <a:xfrm>
            <a:off x="2194600" y="3372333"/>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363" name="Google Shape;363;p66"/>
          <p:cNvSpPr txBox="1">
            <a:spLocks noGrp="1"/>
          </p:cNvSpPr>
          <p:nvPr>
            <p:ph type="subTitle" idx="6"/>
          </p:nvPr>
        </p:nvSpPr>
        <p:spPr>
          <a:xfrm>
            <a:off x="1649000" y="3835533"/>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4" name="Google Shape;364;p66"/>
          <p:cNvSpPr txBox="1">
            <a:spLocks noGrp="1"/>
          </p:cNvSpPr>
          <p:nvPr>
            <p:ph type="title" idx="7"/>
          </p:nvPr>
        </p:nvSpPr>
        <p:spPr>
          <a:xfrm>
            <a:off x="1649000" y="4893200"/>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365" name="Google Shape;365;p66"/>
          <p:cNvSpPr txBox="1">
            <a:spLocks noGrp="1"/>
          </p:cNvSpPr>
          <p:nvPr>
            <p:ph type="subTitle" idx="8"/>
          </p:nvPr>
        </p:nvSpPr>
        <p:spPr>
          <a:xfrm>
            <a:off x="2194600" y="4893200"/>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366" name="Google Shape;366;p66"/>
          <p:cNvSpPr txBox="1">
            <a:spLocks noGrp="1"/>
          </p:cNvSpPr>
          <p:nvPr>
            <p:ph type="subTitle" idx="9"/>
          </p:nvPr>
        </p:nvSpPr>
        <p:spPr>
          <a:xfrm>
            <a:off x="1649000" y="5356400"/>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66"/>
          <p:cNvSpPr txBox="1">
            <a:spLocks noGrp="1"/>
          </p:cNvSpPr>
          <p:nvPr>
            <p:ph type="title" idx="13"/>
          </p:nvPr>
        </p:nvSpPr>
        <p:spPr>
          <a:xfrm>
            <a:off x="6850300" y="1851467"/>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368" name="Google Shape;368;p66"/>
          <p:cNvSpPr txBox="1">
            <a:spLocks noGrp="1"/>
          </p:cNvSpPr>
          <p:nvPr>
            <p:ph type="subTitle" idx="14"/>
          </p:nvPr>
        </p:nvSpPr>
        <p:spPr>
          <a:xfrm>
            <a:off x="7395900" y="1851467"/>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93"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369" name="Google Shape;369;p66"/>
          <p:cNvSpPr txBox="1">
            <a:spLocks noGrp="1"/>
          </p:cNvSpPr>
          <p:nvPr>
            <p:ph type="subTitle" idx="15"/>
          </p:nvPr>
        </p:nvSpPr>
        <p:spPr>
          <a:xfrm>
            <a:off x="6850300" y="2314667"/>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66"/>
          <p:cNvSpPr txBox="1">
            <a:spLocks noGrp="1"/>
          </p:cNvSpPr>
          <p:nvPr>
            <p:ph type="title" idx="16"/>
          </p:nvPr>
        </p:nvSpPr>
        <p:spPr>
          <a:xfrm>
            <a:off x="6850300" y="3372333"/>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371" name="Google Shape;371;p66"/>
          <p:cNvSpPr txBox="1">
            <a:spLocks noGrp="1"/>
          </p:cNvSpPr>
          <p:nvPr>
            <p:ph type="subTitle" idx="17"/>
          </p:nvPr>
        </p:nvSpPr>
        <p:spPr>
          <a:xfrm>
            <a:off x="7395900" y="3372333"/>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372" name="Google Shape;372;p66"/>
          <p:cNvSpPr txBox="1">
            <a:spLocks noGrp="1"/>
          </p:cNvSpPr>
          <p:nvPr>
            <p:ph type="subTitle" idx="18"/>
          </p:nvPr>
        </p:nvSpPr>
        <p:spPr>
          <a:xfrm>
            <a:off x="6850300" y="3835533"/>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3" name="Google Shape;373;p66"/>
          <p:cNvSpPr txBox="1">
            <a:spLocks noGrp="1"/>
          </p:cNvSpPr>
          <p:nvPr>
            <p:ph type="title" idx="19"/>
          </p:nvPr>
        </p:nvSpPr>
        <p:spPr>
          <a:xfrm>
            <a:off x="6850300" y="4893200"/>
            <a:ext cx="545600" cy="4632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400"/>
              <a:buNone/>
              <a:defRPr sz="3200">
                <a:solidFill>
                  <a:schemeClr val="dk2"/>
                </a:solidFill>
              </a:defRPr>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sp>
        <p:nvSpPr>
          <p:cNvPr id="374" name="Google Shape;374;p66"/>
          <p:cNvSpPr txBox="1">
            <a:spLocks noGrp="1"/>
          </p:cNvSpPr>
          <p:nvPr>
            <p:ph type="subTitle" idx="20"/>
          </p:nvPr>
        </p:nvSpPr>
        <p:spPr>
          <a:xfrm>
            <a:off x="7395900" y="4893200"/>
            <a:ext cx="3172800" cy="463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Font typeface="Luckiest Guy"/>
              <a:buNone/>
              <a:defRPr sz="2667" b="1">
                <a:solidFill>
                  <a:schemeClr val="lt2"/>
                </a:solidFill>
                <a:latin typeface="Signika"/>
                <a:ea typeface="Signika"/>
                <a:cs typeface="Signika"/>
                <a:sym typeface="Signika"/>
              </a:defRPr>
            </a:lvl1pPr>
            <a:lvl2pPr lvl="1" algn="l">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algn="l">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algn="l">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algn="l">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algn="l">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algn="l">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algn="l">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algn="l">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375" name="Google Shape;375;p66"/>
          <p:cNvSpPr txBox="1">
            <a:spLocks noGrp="1"/>
          </p:cNvSpPr>
          <p:nvPr>
            <p:ph type="subTitle" idx="21"/>
          </p:nvPr>
        </p:nvSpPr>
        <p:spPr>
          <a:xfrm>
            <a:off x="6850300" y="5356400"/>
            <a:ext cx="3718400" cy="6812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1800"/>
              <a:buNone/>
              <a:defRPr sz="18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66"/>
          <p:cNvSpPr/>
          <p:nvPr/>
        </p:nvSpPr>
        <p:spPr>
          <a:xfrm rot="344">
            <a:off x="659257" y="6414595"/>
            <a:ext cx="10873460"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7" name="Google Shape;377;p66"/>
          <p:cNvSpPr/>
          <p:nvPr/>
        </p:nvSpPr>
        <p:spPr>
          <a:xfrm rot="10499964" flipH="1">
            <a:off x="-1511121" y="-639710"/>
            <a:ext cx="8534364" cy="165544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8" name="Google Shape;378;p66"/>
          <p:cNvSpPr/>
          <p:nvPr/>
        </p:nvSpPr>
        <p:spPr>
          <a:xfrm>
            <a:off x="-5422166" y="-1799200"/>
            <a:ext cx="8779212"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79" name="Google Shape;379;p66"/>
          <p:cNvSpPr/>
          <p:nvPr/>
        </p:nvSpPr>
        <p:spPr>
          <a:xfrm rot="-5399656">
            <a:off x="6353923" y="3979527"/>
            <a:ext cx="10873460"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0" name="Google Shape;380;p66"/>
          <p:cNvSpPr/>
          <p:nvPr/>
        </p:nvSpPr>
        <p:spPr>
          <a:xfrm rot="5972366" flipH="1">
            <a:off x="6896477" y="3083719"/>
            <a:ext cx="9821935" cy="341679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1" name="Google Shape;381;p66"/>
          <p:cNvSpPr/>
          <p:nvPr/>
        </p:nvSpPr>
        <p:spPr>
          <a:xfrm rot="1255446" flipH="1">
            <a:off x="2927529" y="5520033"/>
            <a:ext cx="9820992" cy="3416701"/>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2"/>
        <p:cNvGrpSpPr/>
        <p:nvPr/>
      </p:nvGrpSpPr>
      <p:grpSpPr>
        <a:xfrm>
          <a:off x="0" y="0"/>
          <a:ext cx="0" cy="0"/>
          <a:chOff x="0" y="0"/>
          <a:chExt cx="0" cy="0"/>
        </a:xfrm>
      </p:grpSpPr>
      <p:sp>
        <p:nvSpPr>
          <p:cNvPr id="383" name="Google Shape;383;p67"/>
          <p:cNvSpPr txBox="1">
            <a:spLocks noGrp="1"/>
          </p:cNvSpPr>
          <p:nvPr>
            <p:ph type="title"/>
          </p:nvPr>
        </p:nvSpPr>
        <p:spPr>
          <a:xfrm>
            <a:off x="6096000" y="2640000"/>
            <a:ext cx="51360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3333">
                <a:solidFill>
                  <a:schemeClr val="lt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4" name="Google Shape;384;p67"/>
          <p:cNvSpPr txBox="1">
            <a:spLocks noGrp="1"/>
          </p:cNvSpPr>
          <p:nvPr>
            <p:ph type="subTitle" idx="1"/>
          </p:nvPr>
        </p:nvSpPr>
        <p:spPr>
          <a:xfrm>
            <a:off x="6096000" y="3403600"/>
            <a:ext cx="5136000" cy="18324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85" name="Google Shape;385;p67"/>
          <p:cNvSpPr/>
          <p:nvPr/>
        </p:nvSpPr>
        <p:spPr>
          <a:xfrm rot="10800000">
            <a:off x="-3409197"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6" name="Google Shape;386;p67"/>
          <p:cNvSpPr/>
          <p:nvPr/>
        </p:nvSpPr>
        <p:spPr>
          <a:xfrm rot="3857578">
            <a:off x="10624303" y="-8237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7" name="Google Shape;387;p67"/>
          <p:cNvSpPr/>
          <p:nvPr/>
        </p:nvSpPr>
        <p:spPr>
          <a:xfrm rot="-137095" flipH="1">
            <a:off x="2778762"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8" name="Google Shape;388;p67"/>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89" name="Google Shape;389;p67"/>
          <p:cNvSpPr/>
          <p:nvPr/>
        </p:nvSpPr>
        <p:spPr>
          <a:xfrm rot="-820164">
            <a:off x="-2631549"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33"/>
          <p:cNvSpPr txBox="1">
            <a:spLocks noGrp="1"/>
          </p:cNvSpPr>
          <p:nvPr>
            <p:ph type="title"/>
          </p:nvPr>
        </p:nvSpPr>
        <p:spPr>
          <a:xfrm>
            <a:off x="960067"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33"/>
          <p:cNvSpPr txBox="1">
            <a:spLocks noGrp="1"/>
          </p:cNvSpPr>
          <p:nvPr>
            <p:ph type="title" idx="2"/>
          </p:nvPr>
        </p:nvSpPr>
        <p:spPr>
          <a:xfrm>
            <a:off x="1825317" y="38354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39" name="Google Shape;39;p33"/>
          <p:cNvSpPr txBox="1">
            <a:spLocks noGrp="1"/>
          </p:cNvSpPr>
          <p:nvPr>
            <p:ph type="subTitle" idx="1"/>
          </p:nvPr>
        </p:nvSpPr>
        <p:spPr>
          <a:xfrm>
            <a:off x="1825333" y="4364600"/>
            <a:ext cx="2862000" cy="1349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0" name="Google Shape;40;p33"/>
          <p:cNvSpPr txBox="1">
            <a:spLocks noGrp="1"/>
          </p:cNvSpPr>
          <p:nvPr>
            <p:ph type="title" idx="3"/>
          </p:nvPr>
        </p:nvSpPr>
        <p:spPr>
          <a:xfrm>
            <a:off x="7504651" y="38354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41" name="Google Shape;41;p33"/>
          <p:cNvSpPr txBox="1">
            <a:spLocks noGrp="1"/>
          </p:cNvSpPr>
          <p:nvPr>
            <p:ph type="subTitle" idx="4"/>
          </p:nvPr>
        </p:nvSpPr>
        <p:spPr>
          <a:xfrm>
            <a:off x="7504667" y="4364600"/>
            <a:ext cx="2862000" cy="1349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2" name="Google Shape;42;p33"/>
          <p:cNvSpPr/>
          <p:nvPr/>
        </p:nvSpPr>
        <p:spPr>
          <a:xfrm rot="-3724802">
            <a:off x="11709875" y="4137841"/>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3" name="Google Shape;43;p33"/>
          <p:cNvSpPr/>
          <p:nvPr/>
        </p:nvSpPr>
        <p:spPr>
          <a:xfrm rot="-138344" flipH="1">
            <a:off x="-1302805" y="5960866"/>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 name="Google Shape;44;p33"/>
          <p:cNvSpPr/>
          <p:nvPr/>
        </p:nvSpPr>
        <p:spPr>
          <a:xfrm rot="10513411">
            <a:off x="-2278724" y="4573665"/>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 name="Google Shape;45;p33"/>
          <p:cNvSpPr/>
          <p:nvPr/>
        </p:nvSpPr>
        <p:spPr>
          <a:xfrm rot="10499964" flipH="1">
            <a:off x="-1063321" y="-888877"/>
            <a:ext cx="8534364" cy="165544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 name="Google Shape;46;p33"/>
          <p:cNvSpPr/>
          <p:nvPr/>
        </p:nvSpPr>
        <p:spPr>
          <a:xfrm>
            <a:off x="-5279299" y="-2048367"/>
            <a:ext cx="8779212"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 name="Google Shape;47;p33"/>
          <p:cNvSpPr/>
          <p:nvPr/>
        </p:nvSpPr>
        <p:spPr>
          <a:xfrm rot="-3724802">
            <a:off x="10403809" y="-7341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 name="Google Shape;48;p33"/>
          <p:cNvSpPr/>
          <p:nvPr/>
        </p:nvSpPr>
        <p:spPr>
          <a:xfrm rot="-7826694">
            <a:off x="8442348" y="944517"/>
            <a:ext cx="6194563" cy="339288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0"/>
        <p:cNvGrpSpPr/>
        <p:nvPr/>
      </p:nvGrpSpPr>
      <p:grpSpPr>
        <a:xfrm>
          <a:off x="0" y="0"/>
          <a:ext cx="0" cy="0"/>
          <a:chOff x="0" y="0"/>
          <a:chExt cx="0" cy="0"/>
        </a:xfrm>
      </p:grpSpPr>
      <p:sp>
        <p:nvSpPr>
          <p:cNvPr id="391" name="Google Shape;391;p68"/>
          <p:cNvSpPr txBox="1">
            <a:spLocks noGrp="1"/>
          </p:cNvSpPr>
          <p:nvPr>
            <p:ph type="title"/>
          </p:nvPr>
        </p:nvSpPr>
        <p:spPr>
          <a:xfrm>
            <a:off x="960000" y="2640000"/>
            <a:ext cx="5136000" cy="7636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3333">
                <a:solidFill>
                  <a:schemeClr val="lt2"/>
                </a:solidFill>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392" name="Google Shape;392;p68"/>
          <p:cNvSpPr txBox="1">
            <a:spLocks noGrp="1"/>
          </p:cNvSpPr>
          <p:nvPr>
            <p:ph type="subTitle" idx="1"/>
          </p:nvPr>
        </p:nvSpPr>
        <p:spPr>
          <a:xfrm>
            <a:off x="960000" y="3403600"/>
            <a:ext cx="5136000" cy="18324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800"/>
              <a:buNone/>
              <a:defRPr sz="1867"/>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393" name="Google Shape;393;p68"/>
          <p:cNvSpPr/>
          <p:nvPr/>
        </p:nvSpPr>
        <p:spPr>
          <a:xfrm rot="7587651">
            <a:off x="10447076" y="-782496"/>
            <a:ext cx="2196000" cy="208450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4" name="Google Shape;394;p68"/>
          <p:cNvSpPr/>
          <p:nvPr/>
        </p:nvSpPr>
        <p:spPr>
          <a:xfrm>
            <a:off x="1280046" y="617413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5" name="Google Shape;395;p68"/>
          <p:cNvSpPr/>
          <p:nvPr/>
        </p:nvSpPr>
        <p:spPr>
          <a:xfrm rot="10560097" flipH="1">
            <a:off x="-1640855" y="-626426"/>
            <a:ext cx="10059893" cy="165529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6" name="Google Shape;396;p68"/>
          <p:cNvSpPr/>
          <p:nvPr/>
        </p:nvSpPr>
        <p:spPr>
          <a:xfrm rot="10513411">
            <a:off x="-1172753" y="4825197"/>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397" name="Google Shape;397;p68"/>
          <p:cNvSpPr/>
          <p:nvPr/>
        </p:nvSpPr>
        <p:spPr>
          <a:xfrm rot="9979836">
            <a:off x="-467473" y="-1702469"/>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98"/>
        <p:cNvGrpSpPr/>
        <p:nvPr/>
      </p:nvGrpSpPr>
      <p:grpSpPr>
        <a:xfrm>
          <a:off x="0" y="0"/>
          <a:ext cx="0" cy="0"/>
          <a:chOff x="0" y="0"/>
          <a:chExt cx="0" cy="0"/>
        </a:xfrm>
      </p:grpSpPr>
      <p:sp>
        <p:nvSpPr>
          <p:cNvPr id="399" name="Google Shape;399;p69"/>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00" name="Google Shape;400;p69"/>
          <p:cNvSpPr txBox="1">
            <a:spLocks noGrp="1"/>
          </p:cNvSpPr>
          <p:nvPr>
            <p:ph type="title" idx="2"/>
          </p:nvPr>
        </p:nvSpPr>
        <p:spPr>
          <a:xfrm>
            <a:off x="1114133" y="3733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401" name="Google Shape;401;p69"/>
          <p:cNvSpPr txBox="1">
            <a:spLocks noGrp="1"/>
          </p:cNvSpPr>
          <p:nvPr>
            <p:ph type="subTitle" idx="1"/>
          </p:nvPr>
        </p:nvSpPr>
        <p:spPr>
          <a:xfrm>
            <a:off x="1114133" y="4263000"/>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02" name="Google Shape;402;p69"/>
          <p:cNvSpPr txBox="1">
            <a:spLocks noGrp="1"/>
          </p:cNvSpPr>
          <p:nvPr>
            <p:ph type="title" idx="3"/>
          </p:nvPr>
        </p:nvSpPr>
        <p:spPr>
          <a:xfrm>
            <a:off x="4665000" y="3733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403" name="Google Shape;403;p69"/>
          <p:cNvSpPr txBox="1">
            <a:spLocks noGrp="1"/>
          </p:cNvSpPr>
          <p:nvPr>
            <p:ph type="subTitle" idx="4"/>
          </p:nvPr>
        </p:nvSpPr>
        <p:spPr>
          <a:xfrm>
            <a:off x="4665000" y="4263000"/>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04" name="Google Shape;404;p69"/>
          <p:cNvSpPr txBox="1">
            <a:spLocks noGrp="1"/>
          </p:cNvSpPr>
          <p:nvPr>
            <p:ph type="title" idx="5"/>
          </p:nvPr>
        </p:nvSpPr>
        <p:spPr>
          <a:xfrm>
            <a:off x="8215867" y="3733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405" name="Google Shape;405;p69"/>
          <p:cNvSpPr txBox="1">
            <a:spLocks noGrp="1"/>
          </p:cNvSpPr>
          <p:nvPr>
            <p:ph type="subTitle" idx="6"/>
          </p:nvPr>
        </p:nvSpPr>
        <p:spPr>
          <a:xfrm>
            <a:off x="8215867" y="4263000"/>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06" name="Google Shape;406;p69"/>
          <p:cNvSpPr/>
          <p:nvPr/>
        </p:nvSpPr>
        <p:spPr>
          <a:xfrm rot="-138344" flipH="1">
            <a:off x="-1367005" y="60892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7" name="Google Shape;407;p69"/>
          <p:cNvSpPr/>
          <p:nvPr/>
        </p:nvSpPr>
        <p:spPr>
          <a:xfrm rot="10513411">
            <a:off x="-1754757" y="46507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8" name="Google Shape;408;p69"/>
          <p:cNvSpPr/>
          <p:nvPr/>
        </p:nvSpPr>
        <p:spPr>
          <a:xfrm rot="10499964" flipH="1">
            <a:off x="-1063321" y="-888877"/>
            <a:ext cx="8534364" cy="165544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09" name="Google Shape;409;p69"/>
          <p:cNvSpPr/>
          <p:nvPr/>
        </p:nvSpPr>
        <p:spPr>
          <a:xfrm>
            <a:off x="-5279299" y="-2048367"/>
            <a:ext cx="8779212" cy="3183736"/>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410"/>
        <p:cNvGrpSpPr/>
        <p:nvPr/>
      </p:nvGrpSpPr>
      <p:grpSpPr>
        <a:xfrm>
          <a:off x="0" y="0"/>
          <a:ext cx="0" cy="0"/>
          <a:chOff x="0" y="0"/>
          <a:chExt cx="0" cy="0"/>
        </a:xfrm>
      </p:grpSpPr>
      <p:sp>
        <p:nvSpPr>
          <p:cNvPr id="411" name="Google Shape;411;p70"/>
          <p:cNvSpPr/>
          <p:nvPr/>
        </p:nvSpPr>
        <p:spPr>
          <a:xfrm rot="1529064">
            <a:off x="10302236" y="5983388"/>
            <a:ext cx="2632051" cy="2395445"/>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2" name="Google Shape;412;p70"/>
          <p:cNvSpPr/>
          <p:nvPr/>
        </p:nvSpPr>
        <p:spPr>
          <a:xfrm rot="-3724802">
            <a:off x="-1491058" y="-27604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3" name="Google Shape;413;p70"/>
          <p:cNvSpPr/>
          <p:nvPr/>
        </p:nvSpPr>
        <p:spPr>
          <a:xfrm rot="4809646">
            <a:off x="-2093292" y="-2184996"/>
            <a:ext cx="5987027" cy="339304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4" name="Google Shape;414;p70"/>
          <p:cNvSpPr/>
          <p:nvPr/>
        </p:nvSpPr>
        <p:spPr>
          <a:xfrm rot="7863312">
            <a:off x="7664692" y="5579176"/>
            <a:ext cx="5987293" cy="3393032"/>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15" name="Google Shape;415;p70"/>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16" name="Google Shape;416;p70"/>
          <p:cNvSpPr txBox="1">
            <a:spLocks noGrp="1"/>
          </p:cNvSpPr>
          <p:nvPr>
            <p:ph type="title" idx="2"/>
          </p:nvPr>
        </p:nvSpPr>
        <p:spPr>
          <a:xfrm>
            <a:off x="910933" y="4374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17" name="Google Shape;417;p70"/>
          <p:cNvSpPr txBox="1">
            <a:spLocks noGrp="1"/>
          </p:cNvSpPr>
          <p:nvPr>
            <p:ph type="subTitle" idx="1"/>
          </p:nvPr>
        </p:nvSpPr>
        <p:spPr>
          <a:xfrm>
            <a:off x="1058000" y="4904000"/>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18" name="Google Shape;418;p70"/>
          <p:cNvSpPr txBox="1">
            <a:spLocks noGrp="1"/>
          </p:cNvSpPr>
          <p:nvPr>
            <p:ph type="title" idx="3"/>
          </p:nvPr>
        </p:nvSpPr>
        <p:spPr>
          <a:xfrm>
            <a:off x="4055400" y="4374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19" name="Google Shape;419;p70"/>
          <p:cNvSpPr txBox="1">
            <a:spLocks noGrp="1"/>
          </p:cNvSpPr>
          <p:nvPr>
            <p:ph type="subTitle" idx="4"/>
          </p:nvPr>
        </p:nvSpPr>
        <p:spPr>
          <a:xfrm>
            <a:off x="4202400" y="4904000"/>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20" name="Google Shape;420;p70"/>
          <p:cNvSpPr txBox="1">
            <a:spLocks noGrp="1"/>
          </p:cNvSpPr>
          <p:nvPr>
            <p:ph type="title" idx="5"/>
          </p:nvPr>
        </p:nvSpPr>
        <p:spPr>
          <a:xfrm>
            <a:off x="7199867" y="4374800"/>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21" name="Google Shape;421;p70"/>
          <p:cNvSpPr txBox="1">
            <a:spLocks noGrp="1"/>
          </p:cNvSpPr>
          <p:nvPr>
            <p:ph type="subTitle" idx="6"/>
          </p:nvPr>
        </p:nvSpPr>
        <p:spPr>
          <a:xfrm>
            <a:off x="7346867" y="4904000"/>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22" name="Google Shape;422;p70"/>
          <p:cNvSpPr txBox="1">
            <a:spLocks noGrp="1"/>
          </p:cNvSpPr>
          <p:nvPr>
            <p:ph type="title" idx="7"/>
          </p:nvPr>
        </p:nvSpPr>
        <p:spPr>
          <a:xfrm>
            <a:off x="2130133" y="21892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23" name="Google Shape;423;p70"/>
          <p:cNvSpPr txBox="1">
            <a:spLocks noGrp="1"/>
          </p:cNvSpPr>
          <p:nvPr>
            <p:ph type="subTitle" idx="8"/>
          </p:nvPr>
        </p:nvSpPr>
        <p:spPr>
          <a:xfrm>
            <a:off x="2277200" y="2718467"/>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24" name="Google Shape;424;p70"/>
          <p:cNvSpPr txBox="1">
            <a:spLocks noGrp="1"/>
          </p:cNvSpPr>
          <p:nvPr>
            <p:ph type="title" idx="9"/>
          </p:nvPr>
        </p:nvSpPr>
        <p:spPr>
          <a:xfrm>
            <a:off x="5274600" y="21892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25" name="Google Shape;425;p70"/>
          <p:cNvSpPr txBox="1">
            <a:spLocks noGrp="1"/>
          </p:cNvSpPr>
          <p:nvPr>
            <p:ph type="subTitle" idx="13"/>
          </p:nvPr>
        </p:nvSpPr>
        <p:spPr>
          <a:xfrm>
            <a:off x="5421600" y="2718467"/>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26" name="Google Shape;426;p70"/>
          <p:cNvSpPr txBox="1">
            <a:spLocks noGrp="1"/>
          </p:cNvSpPr>
          <p:nvPr>
            <p:ph type="title" idx="14"/>
          </p:nvPr>
        </p:nvSpPr>
        <p:spPr>
          <a:xfrm>
            <a:off x="8419067" y="21892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27" name="Google Shape;427;p70"/>
          <p:cNvSpPr txBox="1">
            <a:spLocks noGrp="1"/>
          </p:cNvSpPr>
          <p:nvPr>
            <p:ph type="subTitle" idx="15"/>
          </p:nvPr>
        </p:nvSpPr>
        <p:spPr>
          <a:xfrm>
            <a:off x="8566067" y="2718467"/>
            <a:ext cx="2568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ive Columns 1">
  <p:cSld name="Title and Five Columns 1">
    <p:spTree>
      <p:nvGrpSpPr>
        <p:cNvPr id="1" name="Shape 428"/>
        <p:cNvGrpSpPr/>
        <p:nvPr/>
      </p:nvGrpSpPr>
      <p:grpSpPr>
        <a:xfrm>
          <a:off x="0" y="0"/>
          <a:ext cx="0" cy="0"/>
          <a:chOff x="0" y="0"/>
          <a:chExt cx="0" cy="0"/>
        </a:xfrm>
      </p:grpSpPr>
      <p:sp>
        <p:nvSpPr>
          <p:cNvPr id="429" name="Google Shape;429;p71"/>
          <p:cNvSpPr txBox="1">
            <a:spLocks noGrp="1"/>
          </p:cNvSpPr>
          <p:nvPr>
            <p:ph type="title"/>
          </p:nvPr>
        </p:nvSpPr>
        <p:spPr>
          <a:xfrm>
            <a:off x="960000" y="46065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30" name="Google Shape;430;p71"/>
          <p:cNvSpPr txBox="1">
            <a:spLocks noGrp="1"/>
          </p:cNvSpPr>
          <p:nvPr>
            <p:ph type="subTitle" idx="1"/>
          </p:nvPr>
        </p:nvSpPr>
        <p:spPr>
          <a:xfrm>
            <a:off x="960000" y="51357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31" name="Google Shape;431;p71"/>
          <p:cNvSpPr txBox="1">
            <a:spLocks noGrp="1"/>
          </p:cNvSpPr>
          <p:nvPr>
            <p:ph type="title" idx="2"/>
          </p:nvPr>
        </p:nvSpPr>
        <p:spPr>
          <a:xfrm>
            <a:off x="4665000" y="46065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32" name="Google Shape;432;p71"/>
          <p:cNvSpPr txBox="1">
            <a:spLocks noGrp="1"/>
          </p:cNvSpPr>
          <p:nvPr>
            <p:ph type="subTitle" idx="3"/>
          </p:nvPr>
        </p:nvSpPr>
        <p:spPr>
          <a:xfrm>
            <a:off x="4665000" y="51357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33" name="Google Shape;433;p71"/>
          <p:cNvSpPr txBox="1">
            <a:spLocks noGrp="1"/>
          </p:cNvSpPr>
          <p:nvPr>
            <p:ph type="title" idx="4"/>
          </p:nvPr>
        </p:nvSpPr>
        <p:spPr>
          <a:xfrm>
            <a:off x="8369500" y="46065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34" name="Google Shape;434;p71"/>
          <p:cNvSpPr txBox="1">
            <a:spLocks noGrp="1"/>
          </p:cNvSpPr>
          <p:nvPr>
            <p:ph type="subTitle" idx="5"/>
          </p:nvPr>
        </p:nvSpPr>
        <p:spPr>
          <a:xfrm>
            <a:off x="8369500" y="51357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35" name="Google Shape;435;p71"/>
          <p:cNvSpPr txBox="1">
            <a:spLocks noGrp="1"/>
          </p:cNvSpPr>
          <p:nvPr>
            <p:ph type="title" idx="6"/>
          </p:nvPr>
        </p:nvSpPr>
        <p:spPr>
          <a:xfrm>
            <a:off x="960000" y="2421033"/>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36" name="Google Shape;436;p71"/>
          <p:cNvSpPr txBox="1">
            <a:spLocks noGrp="1"/>
          </p:cNvSpPr>
          <p:nvPr>
            <p:ph type="subTitle" idx="7"/>
          </p:nvPr>
        </p:nvSpPr>
        <p:spPr>
          <a:xfrm>
            <a:off x="960000" y="2950233"/>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37" name="Google Shape;437;p71"/>
          <p:cNvSpPr txBox="1">
            <a:spLocks noGrp="1"/>
          </p:cNvSpPr>
          <p:nvPr>
            <p:ph type="title" idx="8"/>
          </p:nvPr>
        </p:nvSpPr>
        <p:spPr>
          <a:xfrm>
            <a:off x="8369500" y="2421033"/>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800"/>
              <a:buNone/>
              <a:defRPr sz="2400">
                <a:solidFill>
                  <a:schemeClr val="lt2"/>
                </a:solidFill>
              </a:defRPr>
            </a:lvl1pPr>
            <a:lvl2pPr lvl="1" algn="l">
              <a:lnSpc>
                <a:spcPct val="100000"/>
              </a:lnSpc>
              <a:spcBef>
                <a:spcPts val="0"/>
              </a:spcBef>
              <a:spcAft>
                <a:spcPts val="0"/>
              </a:spcAft>
              <a:buClr>
                <a:schemeClr val="lt2"/>
              </a:buClr>
              <a:buSzPts val="1800"/>
              <a:buNone/>
              <a:defRPr sz="2400">
                <a:solidFill>
                  <a:schemeClr val="lt2"/>
                </a:solidFill>
              </a:defRPr>
            </a:lvl2pPr>
            <a:lvl3pPr lvl="2" algn="l">
              <a:lnSpc>
                <a:spcPct val="100000"/>
              </a:lnSpc>
              <a:spcBef>
                <a:spcPts val="0"/>
              </a:spcBef>
              <a:spcAft>
                <a:spcPts val="0"/>
              </a:spcAft>
              <a:buClr>
                <a:schemeClr val="lt2"/>
              </a:buClr>
              <a:buSzPts val="1800"/>
              <a:buNone/>
              <a:defRPr sz="2400">
                <a:solidFill>
                  <a:schemeClr val="lt2"/>
                </a:solidFill>
              </a:defRPr>
            </a:lvl3pPr>
            <a:lvl4pPr lvl="3" algn="l">
              <a:lnSpc>
                <a:spcPct val="100000"/>
              </a:lnSpc>
              <a:spcBef>
                <a:spcPts val="0"/>
              </a:spcBef>
              <a:spcAft>
                <a:spcPts val="0"/>
              </a:spcAft>
              <a:buClr>
                <a:schemeClr val="lt2"/>
              </a:buClr>
              <a:buSzPts val="1800"/>
              <a:buNone/>
              <a:defRPr sz="2400">
                <a:solidFill>
                  <a:schemeClr val="lt2"/>
                </a:solidFill>
              </a:defRPr>
            </a:lvl4pPr>
            <a:lvl5pPr lvl="4" algn="l">
              <a:lnSpc>
                <a:spcPct val="100000"/>
              </a:lnSpc>
              <a:spcBef>
                <a:spcPts val="0"/>
              </a:spcBef>
              <a:spcAft>
                <a:spcPts val="0"/>
              </a:spcAft>
              <a:buClr>
                <a:schemeClr val="lt2"/>
              </a:buClr>
              <a:buSzPts val="1800"/>
              <a:buNone/>
              <a:defRPr sz="2400">
                <a:solidFill>
                  <a:schemeClr val="lt2"/>
                </a:solidFill>
              </a:defRPr>
            </a:lvl5pPr>
            <a:lvl6pPr lvl="5" algn="l">
              <a:lnSpc>
                <a:spcPct val="100000"/>
              </a:lnSpc>
              <a:spcBef>
                <a:spcPts val="0"/>
              </a:spcBef>
              <a:spcAft>
                <a:spcPts val="0"/>
              </a:spcAft>
              <a:buClr>
                <a:schemeClr val="lt2"/>
              </a:buClr>
              <a:buSzPts val="1800"/>
              <a:buNone/>
              <a:defRPr sz="2400">
                <a:solidFill>
                  <a:schemeClr val="lt2"/>
                </a:solidFill>
              </a:defRPr>
            </a:lvl6pPr>
            <a:lvl7pPr lvl="6" algn="l">
              <a:lnSpc>
                <a:spcPct val="100000"/>
              </a:lnSpc>
              <a:spcBef>
                <a:spcPts val="0"/>
              </a:spcBef>
              <a:spcAft>
                <a:spcPts val="0"/>
              </a:spcAft>
              <a:buClr>
                <a:schemeClr val="lt2"/>
              </a:buClr>
              <a:buSzPts val="1800"/>
              <a:buNone/>
              <a:defRPr sz="2400">
                <a:solidFill>
                  <a:schemeClr val="lt2"/>
                </a:solidFill>
              </a:defRPr>
            </a:lvl7pPr>
            <a:lvl8pPr lvl="7" algn="l">
              <a:lnSpc>
                <a:spcPct val="100000"/>
              </a:lnSpc>
              <a:spcBef>
                <a:spcPts val="0"/>
              </a:spcBef>
              <a:spcAft>
                <a:spcPts val="0"/>
              </a:spcAft>
              <a:buClr>
                <a:schemeClr val="lt2"/>
              </a:buClr>
              <a:buSzPts val="1800"/>
              <a:buNone/>
              <a:defRPr sz="2400">
                <a:solidFill>
                  <a:schemeClr val="lt2"/>
                </a:solidFill>
              </a:defRPr>
            </a:lvl8pPr>
            <a:lvl9pPr lvl="8" algn="l">
              <a:lnSpc>
                <a:spcPct val="100000"/>
              </a:lnSpc>
              <a:spcBef>
                <a:spcPts val="0"/>
              </a:spcBef>
              <a:spcAft>
                <a:spcPts val="0"/>
              </a:spcAft>
              <a:buClr>
                <a:schemeClr val="lt2"/>
              </a:buClr>
              <a:buSzPts val="1800"/>
              <a:buNone/>
              <a:defRPr sz="2400">
                <a:solidFill>
                  <a:schemeClr val="lt2"/>
                </a:solidFill>
              </a:defRPr>
            </a:lvl9pPr>
          </a:lstStyle>
          <a:p>
            <a:endParaRPr/>
          </a:p>
        </p:txBody>
      </p:sp>
      <p:sp>
        <p:nvSpPr>
          <p:cNvPr id="438" name="Google Shape;438;p71"/>
          <p:cNvSpPr txBox="1">
            <a:spLocks noGrp="1"/>
          </p:cNvSpPr>
          <p:nvPr>
            <p:ph type="subTitle" idx="9"/>
          </p:nvPr>
        </p:nvSpPr>
        <p:spPr>
          <a:xfrm>
            <a:off x="8369500" y="2950233"/>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39" name="Google Shape;439;p71"/>
          <p:cNvSpPr/>
          <p:nvPr/>
        </p:nvSpPr>
        <p:spPr>
          <a:xfrm rot="2214169">
            <a:off x="10103738" y="-1043923"/>
            <a:ext cx="2557873" cy="2099185"/>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0" name="Google Shape;440;p71"/>
          <p:cNvSpPr/>
          <p:nvPr/>
        </p:nvSpPr>
        <p:spPr>
          <a:xfrm rot="-10565174" flipH="1">
            <a:off x="-745125" y="-1167183"/>
            <a:ext cx="9705167" cy="285997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1" name="Google Shape;441;p71"/>
          <p:cNvSpPr/>
          <p:nvPr/>
        </p:nvSpPr>
        <p:spPr>
          <a:xfrm rot="5218157" flipH="1">
            <a:off x="1507829" y="-3103683"/>
            <a:ext cx="1913955" cy="650017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2" name="Google Shape;442;p71"/>
          <p:cNvSpPr/>
          <p:nvPr/>
        </p:nvSpPr>
        <p:spPr>
          <a:xfrm rot="10513411">
            <a:off x="9361576" y="-1136319"/>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43" name="Google Shape;443;p71"/>
          <p:cNvSpPr txBox="1">
            <a:spLocks noGrp="1"/>
          </p:cNvSpPr>
          <p:nvPr>
            <p:ph type="title" idx="13"/>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lt2"/>
        </a:solidFill>
        <a:effectLst/>
      </p:bgPr>
    </p:bg>
    <p:spTree>
      <p:nvGrpSpPr>
        <p:cNvPr id="1" name="Shape 444"/>
        <p:cNvGrpSpPr/>
        <p:nvPr/>
      </p:nvGrpSpPr>
      <p:grpSpPr>
        <a:xfrm>
          <a:off x="0" y="0"/>
          <a:ext cx="0" cy="0"/>
          <a:chOff x="0" y="0"/>
          <a:chExt cx="0" cy="0"/>
        </a:xfrm>
      </p:grpSpPr>
      <p:sp>
        <p:nvSpPr>
          <p:cNvPr id="445" name="Google Shape;445;p72"/>
          <p:cNvSpPr txBox="1">
            <a:spLocks noGrp="1"/>
          </p:cNvSpPr>
          <p:nvPr>
            <p:ph type="title"/>
          </p:nvPr>
        </p:nvSpPr>
        <p:spPr>
          <a:xfrm>
            <a:off x="1202200" y="2001400"/>
            <a:ext cx="4651600" cy="1227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6667">
                <a:solidFill>
                  <a:schemeClr val="lt1"/>
                </a:solidFill>
              </a:defRPr>
            </a:lvl1pPr>
            <a:lvl2pPr lvl="1" algn="ctr">
              <a:lnSpc>
                <a:spcPct val="100000"/>
              </a:lnSpc>
              <a:spcBef>
                <a:spcPts val="0"/>
              </a:spcBef>
              <a:spcAft>
                <a:spcPts val="0"/>
              </a:spcAft>
              <a:buClr>
                <a:schemeClr val="lt1"/>
              </a:buClr>
              <a:buSzPts val="4800"/>
              <a:buNone/>
              <a:defRPr sz="6400">
                <a:solidFill>
                  <a:schemeClr val="lt1"/>
                </a:solidFill>
              </a:defRPr>
            </a:lvl2pPr>
            <a:lvl3pPr lvl="2" algn="ctr">
              <a:lnSpc>
                <a:spcPct val="100000"/>
              </a:lnSpc>
              <a:spcBef>
                <a:spcPts val="0"/>
              </a:spcBef>
              <a:spcAft>
                <a:spcPts val="0"/>
              </a:spcAft>
              <a:buClr>
                <a:schemeClr val="lt1"/>
              </a:buClr>
              <a:buSzPts val="4800"/>
              <a:buNone/>
              <a:defRPr sz="6400">
                <a:solidFill>
                  <a:schemeClr val="lt1"/>
                </a:solidFill>
              </a:defRPr>
            </a:lvl3pPr>
            <a:lvl4pPr lvl="3" algn="ctr">
              <a:lnSpc>
                <a:spcPct val="100000"/>
              </a:lnSpc>
              <a:spcBef>
                <a:spcPts val="0"/>
              </a:spcBef>
              <a:spcAft>
                <a:spcPts val="0"/>
              </a:spcAft>
              <a:buClr>
                <a:schemeClr val="lt1"/>
              </a:buClr>
              <a:buSzPts val="4800"/>
              <a:buNone/>
              <a:defRPr sz="6400">
                <a:solidFill>
                  <a:schemeClr val="lt1"/>
                </a:solidFill>
              </a:defRPr>
            </a:lvl4pPr>
            <a:lvl5pPr lvl="4" algn="ctr">
              <a:lnSpc>
                <a:spcPct val="100000"/>
              </a:lnSpc>
              <a:spcBef>
                <a:spcPts val="0"/>
              </a:spcBef>
              <a:spcAft>
                <a:spcPts val="0"/>
              </a:spcAft>
              <a:buClr>
                <a:schemeClr val="lt1"/>
              </a:buClr>
              <a:buSzPts val="4800"/>
              <a:buNone/>
              <a:defRPr sz="6400">
                <a:solidFill>
                  <a:schemeClr val="lt1"/>
                </a:solidFill>
              </a:defRPr>
            </a:lvl5pPr>
            <a:lvl6pPr lvl="5" algn="ctr">
              <a:lnSpc>
                <a:spcPct val="100000"/>
              </a:lnSpc>
              <a:spcBef>
                <a:spcPts val="0"/>
              </a:spcBef>
              <a:spcAft>
                <a:spcPts val="0"/>
              </a:spcAft>
              <a:buClr>
                <a:schemeClr val="lt1"/>
              </a:buClr>
              <a:buSzPts val="4800"/>
              <a:buNone/>
              <a:defRPr sz="6400">
                <a:solidFill>
                  <a:schemeClr val="lt1"/>
                </a:solidFill>
              </a:defRPr>
            </a:lvl6pPr>
            <a:lvl7pPr lvl="6" algn="ctr">
              <a:lnSpc>
                <a:spcPct val="100000"/>
              </a:lnSpc>
              <a:spcBef>
                <a:spcPts val="0"/>
              </a:spcBef>
              <a:spcAft>
                <a:spcPts val="0"/>
              </a:spcAft>
              <a:buClr>
                <a:schemeClr val="lt1"/>
              </a:buClr>
              <a:buSzPts val="4800"/>
              <a:buNone/>
              <a:defRPr sz="6400">
                <a:solidFill>
                  <a:schemeClr val="lt1"/>
                </a:solidFill>
              </a:defRPr>
            </a:lvl7pPr>
            <a:lvl8pPr lvl="7" algn="ctr">
              <a:lnSpc>
                <a:spcPct val="100000"/>
              </a:lnSpc>
              <a:spcBef>
                <a:spcPts val="0"/>
              </a:spcBef>
              <a:spcAft>
                <a:spcPts val="0"/>
              </a:spcAft>
              <a:buClr>
                <a:schemeClr val="lt1"/>
              </a:buClr>
              <a:buSzPts val="4800"/>
              <a:buNone/>
              <a:defRPr sz="6400">
                <a:solidFill>
                  <a:schemeClr val="lt1"/>
                </a:solidFill>
              </a:defRPr>
            </a:lvl8pPr>
            <a:lvl9pPr lvl="8" algn="ctr">
              <a:lnSpc>
                <a:spcPct val="100000"/>
              </a:lnSpc>
              <a:spcBef>
                <a:spcPts val="0"/>
              </a:spcBef>
              <a:spcAft>
                <a:spcPts val="0"/>
              </a:spcAft>
              <a:buClr>
                <a:schemeClr val="lt1"/>
              </a:buClr>
              <a:buSzPts val="4800"/>
              <a:buNone/>
              <a:defRPr sz="6400">
                <a:solidFill>
                  <a:schemeClr val="lt1"/>
                </a:solidFill>
              </a:defRPr>
            </a:lvl9pPr>
          </a:lstStyle>
          <a:p>
            <a:endParaRPr/>
          </a:p>
        </p:txBody>
      </p:sp>
      <p:sp>
        <p:nvSpPr>
          <p:cNvPr id="446" name="Google Shape;446;p72"/>
          <p:cNvSpPr txBox="1">
            <a:spLocks noGrp="1"/>
          </p:cNvSpPr>
          <p:nvPr>
            <p:ph type="subTitle" idx="1"/>
          </p:nvPr>
        </p:nvSpPr>
        <p:spPr>
          <a:xfrm>
            <a:off x="1202200" y="2974200"/>
            <a:ext cx="4651600" cy="9240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4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47" name="Google Shape;447;p72"/>
          <p:cNvSpPr txBox="1">
            <a:spLocks noGrp="1"/>
          </p:cNvSpPr>
          <p:nvPr>
            <p:ph type="title" idx="2"/>
          </p:nvPr>
        </p:nvSpPr>
        <p:spPr>
          <a:xfrm>
            <a:off x="6338200" y="2001400"/>
            <a:ext cx="4651600" cy="1227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6667">
                <a:solidFill>
                  <a:schemeClr val="lt1"/>
                </a:solidFill>
              </a:defRPr>
            </a:lvl1pPr>
            <a:lvl2pPr lvl="1" algn="ctr">
              <a:lnSpc>
                <a:spcPct val="100000"/>
              </a:lnSpc>
              <a:spcBef>
                <a:spcPts val="0"/>
              </a:spcBef>
              <a:spcAft>
                <a:spcPts val="0"/>
              </a:spcAft>
              <a:buClr>
                <a:schemeClr val="lt1"/>
              </a:buClr>
              <a:buSzPts val="4800"/>
              <a:buNone/>
              <a:defRPr sz="6400">
                <a:solidFill>
                  <a:schemeClr val="lt1"/>
                </a:solidFill>
              </a:defRPr>
            </a:lvl2pPr>
            <a:lvl3pPr lvl="2" algn="ctr">
              <a:lnSpc>
                <a:spcPct val="100000"/>
              </a:lnSpc>
              <a:spcBef>
                <a:spcPts val="0"/>
              </a:spcBef>
              <a:spcAft>
                <a:spcPts val="0"/>
              </a:spcAft>
              <a:buClr>
                <a:schemeClr val="lt1"/>
              </a:buClr>
              <a:buSzPts val="4800"/>
              <a:buNone/>
              <a:defRPr sz="6400">
                <a:solidFill>
                  <a:schemeClr val="lt1"/>
                </a:solidFill>
              </a:defRPr>
            </a:lvl3pPr>
            <a:lvl4pPr lvl="3" algn="ctr">
              <a:lnSpc>
                <a:spcPct val="100000"/>
              </a:lnSpc>
              <a:spcBef>
                <a:spcPts val="0"/>
              </a:spcBef>
              <a:spcAft>
                <a:spcPts val="0"/>
              </a:spcAft>
              <a:buClr>
                <a:schemeClr val="lt1"/>
              </a:buClr>
              <a:buSzPts val="4800"/>
              <a:buNone/>
              <a:defRPr sz="6400">
                <a:solidFill>
                  <a:schemeClr val="lt1"/>
                </a:solidFill>
              </a:defRPr>
            </a:lvl4pPr>
            <a:lvl5pPr lvl="4" algn="ctr">
              <a:lnSpc>
                <a:spcPct val="100000"/>
              </a:lnSpc>
              <a:spcBef>
                <a:spcPts val="0"/>
              </a:spcBef>
              <a:spcAft>
                <a:spcPts val="0"/>
              </a:spcAft>
              <a:buClr>
                <a:schemeClr val="lt1"/>
              </a:buClr>
              <a:buSzPts val="4800"/>
              <a:buNone/>
              <a:defRPr sz="6400">
                <a:solidFill>
                  <a:schemeClr val="lt1"/>
                </a:solidFill>
              </a:defRPr>
            </a:lvl5pPr>
            <a:lvl6pPr lvl="5" algn="ctr">
              <a:lnSpc>
                <a:spcPct val="100000"/>
              </a:lnSpc>
              <a:spcBef>
                <a:spcPts val="0"/>
              </a:spcBef>
              <a:spcAft>
                <a:spcPts val="0"/>
              </a:spcAft>
              <a:buClr>
                <a:schemeClr val="lt1"/>
              </a:buClr>
              <a:buSzPts val="4800"/>
              <a:buNone/>
              <a:defRPr sz="6400">
                <a:solidFill>
                  <a:schemeClr val="lt1"/>
                </a:solidFill>
              </a:defRPr>
            </a:lvl6pPr>
            <a:lvl7pPr lvl="6" algn="ctr">
              <a:lnSpc>
                <a:spcPct val="100000"/>
              </a:lnSpc>
              <a:spcBef>
                <a:spcPts val="0"/>
              </a:spcBef>
              <a:spcAft>
                <a:spcPts val="0"/>
              </a:spcAft>
              <a:buClr>
                <a:schemeClr val="lt1"/>
              </a:buClr>
              <a:buSzPts val="4800"/>
              <a:buNone/>
              <a:defRPr sz="6400">
                <a:solidFill>
                  <a:schemeClr val="lt1"/>
                </a:solidFill>
              </a:defRPr>
            </a:lvl7pPr>
            <a:lvl8pPr lvl="7" algn="ctr">
              <a:lnSpc>
                <a:spcPct val="100000"/>
              </a:lnSpc>
              <a:spcBef>
                <a:spcPts val="0"/>
              </a:spcBef>
              <a:spcAft>
                <a:spcPts val="0"/>
              </a:spcAft>
              <a:buClr>
                <a:schemeClr val="lt1"/>
              </a:buClr>
              <a:buSzPts val="4800"/>
              <a:buNone/>
              <a:defRPr sz="6400">
                <a:solidFill>
                  <a:schemeClr val="lt1"/>
                </a:solidFill>
              </a:defRPr>
            </a:lvl8pPr>
            <a:lvl9pPr lvl="8" algn="ctr">
              <a:lnSpc>
                <a:spcPct val="100000"/>
              </a:lnSpc>
              <a:spcBef>
                <a:spcPts val="0"/>
              </a:spcBef>
              <a:spcAft>
                <a:spcPts val="0"/>
              </a:spcAft>
              <a:buClr>
                <a:schemeClr val="lt1"/>
              </a:buClr>
              <a:buSzPts val="4800"/>
              <a:buNone/>
              <a:defRPr sz="6400">
                <a:solidFill>
                  <a:schemeClr val="lt1"/>
                </a:solidFill>
              </a:defRPr>
            </a:lvl9pPr>
          </a:lstStyle>
          <a:p>
            <a:endParaRPr/>
          </a:p>
        </p:txBody>
      </p:sp>
      <p:sp>
        <p:nvSpPr>
          <p:cNvPr id="448" name="Google Shape;448;p72"/>
          <p:cNvSpPr txBox="1">
            <a:spLocks noGrp="1"/>
          </p:cNvSpPr>
          <p:nvPr>
            <p:ph type="subTitle" idx="3"/>
          </p:nvPr>
        </p:nvSpPr>
        <p:spPr>
          <a:xfrm>
            <a:off x="6338200" y="2974200"/>
            <a:ext cx="4651600" cy="9240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4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49" name="Google Shape;449;p72"/>
          <p:cNvSpPr txBox="1">
            <a:spLocks noGrp="1"/>
          </p:cNvSpPr>
          <p:nvPr>
            <p:ph type="title" idx="4"/>
          </p:nvPr>
        </p:nvSpPr>
        <p:spPr>
          <a:xfrm>
            <a:off x="3770100" y="4328600"/>
            <a:ext cx="4651600" cy="1079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6667">
                <a:solidFill>
                  <a:schemeClr val="lt1"/>
                </a:solidFill>
              </a:defRPr>
            </a:lvl1pPr>
            <a:lvl2pPr lvl="1" algn="ctr">
              <a:lnSpc>
                <a:spcPct val="100000"/>
              </a:lnSpc>
              <a:spcBef>
                <a:spcPts val="0"/>
              </a:spcBef>
              <a:spcAft>
                <a:spcPts val="0"/>
              </a:spcAft>
              <a:buClr>
                <a:schemeClr val="lt1"/>
              </a:buClr>
              <a:buSzPts val="4800"/>
              <a:buNone/>
              <a:defRPr sz="6400">
                <a:solidFill>
                  <a:schemeClr val="lt1"/>
                </a:solidFill>
              </a:defRPr>
            </a:lvl2pPr>
            <a:lvl3pPr lvl="2" algn="ctr">
              <a:lnSpc>
                <a:spcPct val="100000"/>
              </a:lnSpc>
              <a:spcBef>
                <a:spcPts val="0"/>
              </a:spcBef>
              <a:spcAft>
                <a:spcPts val="0"/>
              </a:spcAft>
              <a:buClr>
                <a:schemeClr val="lt1"/>
              </a:buClr>
              <a:buSzPts val="4800"/>
              <a:buNone/>
              <a:defRPr sz="6400">
                <a:solidFill>
                  <a:schemeClr val="lt1"/>
                </a:solidFill>
              </a:defRPr>
            </a:lvl3pPr>
            <a:lvl4pPr lvl="3" algn="ctr">
              <a:lnSpc>
                <a:spcPct val="100000"/>
              </a:lnSpc>
              <a:spcBef>
                <a:spcPts val="0"/>
              </a:spcBef>
              <a:spcAft>
                <a:spcPts val="0"/>
              </a:spcAft>
              <a:buClr>
                <a:schemeClr val="lt1"/>
              </a:buClr>
              <a:buSzPts val="4800"/>
              <a:buNone/>
              <a:defRPr sz="6400">
                <a:solidFill>
                  <a:schemeClr val="lt1"/>
                </a:solidFill>
              </a:defRPr>
            </a:lvl4pPr>
            <a:lvl5pPr lvl="4" algn="ctr">
              <a:lnSpc>
                <a:spcPct val="100000"/>
              </a:lnSpc>
              <a:spcBef>
                <a:spcPts val="0"/>
              </a:spcBef>
              <a:spcAft>
                <a:spcPts val="0"/>
              </a:spcAft>
              <a:buClr>
                <a:schemeClr val="lt1"/>
              </a:buClr>
              <a:buSzPts val="4800"/>
              <a:buNone/>
              <a:defRPr sz="6400">
                <a:solidFill>
                  <a:schemeClr val="lt1"/>
                </a:solidFill>
              </a:defRPr>
            </a:lvl5pPr>
            <a:lvl6pPr lvl="5" algn="ctr">
              <a:lnSpc>
                <a:spcPct val="100000"/>
              </a:lnSpc>
              <a:spcBef>
                <a:spcPts val="0"/>
              </a:spcBef>
              <a:spcAft>
                <a:spcPts val="0"/>
              </a:spcAft>
              <a:buClr>
                <a:schemeClr val="lt1"/>
              </a:buClr>
              <a:buSzPts val="4800"/>
              <a:buNone/>
              <a:defRPr sz="6400">
                <a:solidFill>
                  <a:schemeClr val="lt1"/>
                </a:solidFill>
              </a:defRPr>
            </a:lvl6pPr>
            <a:lvl7pPr lvl="6" algn="ctr">
              <a:lnSpc>
                <a:spcPct val="100000"/>
              </a:lnSpc>
              <a:spcBef>
                <a:spcPts val="0"/>
              </a:spcBef>
              <a:spcAft>
                <a:spcPts val="0"/>
              </a:spcAft>
              <a:buClr>
                <a:schemeClr val="lt1"/>
              </a:buClr>
              <a:buSzPts val="4800"/>
              <a:buNone/>
              <a:defRPr sz="6400">
                <a:solidFill>
                  <a:schemeClr val="lt1"/>
                </a:solidFill>
              </a:defRPr>
            </a:lvl7pPr>
            <a:lvl8pPr lvl="7" algn="ctr">
              <a:lnSpc>
                <a:spcPct val="100000"/>
              </a:lnSpc>
              <a:spcBef>
                <a:spcPts val="0"/>
              </a:spcBef>
              <a:spcAft>
                <a:spcPts val="0"/>
              </a:spcAft>
              <a:buClr>
                <a:schemeClr val="lt1"/>
              </a:buClr>
              <a:buSzPts val="4800"/>
              <a:buNone/>
              <a:defRPr sz="6400">
                <a:solidFill>
                  <a:schemeClr val="lt1"/>
                </a:solidFill>
              </a:defRPr>
            </a:lvl8pPr>
            <a:lvl9pPr lvl="8" algn="ctr">
              <a:lnSpc>
                <a:spcPct val="100000"/>
              </a:lnSpc>
              <a:spcBef>
                <a:spcPts val="0"/>
              </a:spcBef>
              <a:spcAft>
                <a:spcPts val="0"/>
              </a:spcAft>
              <a:buClr>
                <a:schemeClr val="lt1"/>
              </a:buClr>
              <a:buSzPts val="4800"/>
              <a:buNone/>
              <a:defRPr sz="6400">
                <a:solidFill>
                  <a:schemeClr val="lt1"/>
                </a:solidFill>
              </a:defRPr>
            </a:lvl9pPr>
          </a:lstStyle>
          <a:p>
            <a:endParaRPr/>
          </a:p>
        </p:txBody>
      </p:sp>
      <p:sp>
        <p:nvSpPr>
          <p:cNvPr id="450" name="Google Shape;450;p72"/>
          <p:cNvSpPr txBox="1">
            <a:spLocks noGrp="1"/>
          </p:cNvSpPr>
          <p:nvPr>
            <p:ph type="subTitle" idx="5"/>
          </p:nvPr>
        </p:nvSpPr>
        <p:spPr>
          <a:xfrm>
            <a:off x="3769967" y="5227600"/>
            <a:ext cx="4651600" cy="9240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400"/>
              <a:buNone/>
              <a:defRPr sz="1867"/>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51" name="Google Shape;451;p72"/>
          <p:cNvSpPr/>
          <p:nvPr/>
        </p:nvSpPr>
        <p:spPr>
          <a:xfrm rot="10800000">
            <a:off x="-2414914" y="-948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2" name="Google Shape;452;p72"/>
          <p:cNvSpPr/>
          <p:nvPr/>
        </p:nvSpPr>
        <p:spPr>
          <a:xfrm rot="-137095" flipH="1">
            <a:off x="-4917239"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3" name="Google Shape;453;p72"/>
          <p:cNvSpPr/>
          <p:nvPr/>
        </p:nvSpPr>
        <p:spPr>
          <a:xfrm rot="-570820">
            <a:off x="-674509" y="-2358054"/>
            <a:ext cx="15953824" cy="477003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4" name="Google Shape;454;p72"/>
          <p:cNvSpPr/>
          <p:nvPr/>
        </p:nvSpPr>
        <p:spPr>
          <a:xfrm rot="-820164">
            <a:off x="-10511915"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5" name="Google Shape;455;p72"/>
          <p:cNvSpPr/>
          <p:nvPr/>
        </p:nvSpPr>
        <p:spPr>
          <a:xfrm rot="-137083">
            <a:off x="8069541" y="5412255"/>
            <a:ext cx="9296169"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56" name="Google Shape;456;p72"/>
          <p:cNvSpPr/>
          <p:nvPr/>
        </p:nvSpPr>
        <p:spPr>
          <a:xfrm rot="9979836" flipH="1">
            <a:off x="4485975" y="3948026"/>
            <a:ext cx="14296636" cy="4583781"/>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457"/>
        <p:cNvGrpSpPr/>
        <p:nvPr/>
      </p:nvGrpSpPr>
      <p:grpSpPr>
        <a:xfrm>
          <a:off x="0" y="0"/>
          <a:ext cx="0" cy="0"/>
          <a:chOff x="0" y="0"/>
          <a:chExt cx="0" cy="0"/>
        </a:xfrm>
      </p:grpSpPr>
      <p:sp>
        <p:nvSpPr>
          <p:cNvPr id="458" name="Google Shape;458;p73"/>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59" name="Google Shape;459;p73"/>
          <p:cNvSpPr txBox="1">
            <a:spLocks noGrp="1"/>
          </p:cNvSpPr>
          <p:nvPr>
            <p:ph type="title" idx="2"/>
          </p:nvPr>
        </p:nvSpPr>
        <p:spPr>
          <a:xfrm>
            <a:off x="5167017" y="43017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460" name="Google Shape;460;p73"/>
          <p:cNvSpPr txBox="1">
            <a:spLocks noGrp="1"/>
          </p:cNvSpPr>
          <p:nvPr>
            <p:ph type="subTitle" idx="1"/>
          </p:nvPr>
        </p:nvSpPr>
        <p:spPr>
          <a:xfrm>
            <a:off x="5167017" y="48309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61" name="Google Shape;461;p73"/>
          <p:cNvSpPr txBox="1">
            <a:spLocks noGrp="1"/>
          </p:cNvSpPr>
          <p:nvPr>
            <p:ph type="title" idx="3"/>
          </p:nvPr>
        </p:nvSpPr>
        <p:spPr>
          <a:xfrm>
            <a:off x="8370000" y="4301767"/>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462" name="Google Shape;462;p73"/>
          <p:cNvSpPr txBox="1">
            <a:spLocks noGrp="1"/>
          </p:cNvSpPr>
          <p:nvPr>
            <p:ph type="subTitle" idx="4"/>
          </p:nvPr>
        </p:nvSpPr>
        <p:spPr>
          <a:xfrm>
            <a:off x="8370000" y="4830967"/>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63" name="Google Shape;463;p73"/>
          <p:cNvSpPr txBox="1">
            <a:spLocks noGrp="1"/>
          </p:cNvSpPr>
          <p:nvPr>
            <p:ph type="title" idx="5"/>
          </p:nvPr>
        </p:nvSpPr>
        <p:spPr>
          <a:xfrm>
            <a:off x="5167017" y="2116233"/>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464" name="Google Shape;464;p73"/>
          <p:cNvSpPr txBox="1">
            <a:spLocks noGrp="1"/>
          </p:cNvSpPr>
          <p:nvPr>
            <p:ph type="subTitle" idx="6"/>
          </p:nvPr>
        </p:nvSpPr>
        <p:spPr>
          <a:xfrm>
            <a:off x="5167017" y="2645433"/>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65" name="Google Shape;465;p73"/>
          <p:cNvSpPr txBox="1">
            <a:spLocks noGrp="1"/>
          </p:cNvSpPr>
          <p:nvPr>
            <p:ph type="title" idx="7"/>
          </p:nvPr>
        </p:nvSpPr>
        <p:spPr>
          <a:xfrm>
            <a:off x="8370000" y="2116233"/>
            <a:ext cx="2862000" cy="634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800"/>
              <a:buNone/>
              <a:defRPr sz="2400">
                <a:solidFill>
                  <a:schemeClr val="lt2"/>
                </a:solidFill>
              </a:defRPr>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466" name="Google Shape;466;p73"/>
          <p:cNvSpPr txBox="1">
            <a:spLocks noGrp="1"/>
          </p:cNvSpPr>
          <p:nvPr>
            <p:ph type="subTitle" idx="8"/>
          </p:nvPr>
        </p:nvSpPr>
        <p:spPr>
          <a:xfrm>
            <a:off x="8370000" y="2645433"/>
            <a:ext cx="2862000" cy="1059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67" name="Google Shape;467;p73"/>
          <p:cNvSpPr/>
          <p:nvPr/>
        </p:nvSpPr>
        <p:spPr>
          <a:xfrm rot="-138344" flipH="1">
            <a:off x="-7049038" y="62924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8" name="Google Shape;468;p73"/>
          <p:cNvSpPr/>
          <p:nvPr/>
        </p:nvSpPr>
        <p:spPr>
          <a:xfrm rot="10513411">
            <a:off x="-7408224" y="49021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69" name="Google Shape;469;p73"/>
          <p:cNvSpPr/>
          <p:nvPr/>
        </p:nvSpPr>
        <p:spPr>
          <a:xfrm rot="10731167" flipH="1">
            <a:off x="8200777" y="-530878"/>
            <a:ext cx="8534609" cy="165542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0" name="Google Shape;470;p73"/>
          <p:cNvSpPr/>
          <p:nvPr/>
        </p:nvSpPr>
        <p:spPr>
          <a:xfrm rot="491653">
            <a:off x="4122198" y="-2066253"/>
            <a:ext cx="8779103" cy="318378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1" name="Google Shape;471;p73"/>
          <p:cNvSpPr/>
          <p:nvPr/>
        </p:nvSpPr>
        <p:spPr>
          <a:xfrm rot="-3724802">
            <a:off x="-1474391" y="-6325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2" name="Google Shape;472;p73"/>
          <p:cNvSpPr/>
          <p:nvPr/>
        </p:nvSpPr>
        <p:spPr>
          <a:xfrm rot="-5616881">
            <a:off x="-2821182" y="-1264745"/>
            <a:ext cx="6194339" cy="339295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473"/>
        <p:cNvGrpSpPr/>
        <p:nvPr/>
      </p:nvGrpSpPr>
      <p:grpSpPr>
        <a:xfrm>
          <a:off x="0" y="0"/>
          <a:ext cx="0" cy="0"/>
          <a:chOff x="0" y="0"/>
          <a:chExt cx="0" cy="0"/>
        </a:xfrm>
      </p:grpSpPr>
      <p:sp>
        <p:nvSpPr>
          <p:cNvPr id="474" name="Google Shape;474;p74"/>
          <p:cNvSpPr/>
          <p:nvPr/>
        </p:nvSpPr>
        <p:spPr>
          <a:xfrm rot="10566647">
            <a:off x="2921625" y="-784136"/>
            <a:ext cx="10321033" cy="3489029"/>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5" name="Google Shape;475;p74"/>
          <p:cNvSpPr/>
          <p:nvPr/>
        </p:nvSpPr>
        <p:spPr>
          <a:xfrm rot="-5216854">
            <a:off x="8919161" y="-2403888"/>
            <a:ext cx="2334905" cy="641256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6" name="Google Shape;476;p74"/>
          <p:cNvSpPr/>
          <p:nvPr/>
        </p:nvSpPr>
        <p:spPr>
          <a:xfrm rot="-229855">
            <a:off x="6051601" y="5134029"/>
            <a:ext cx="12926185" cy="191228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7" name="Google Shape;477;p74"/>
          <p:cNvSpPr/>
          <p:nvPr/>
        </p:nvSpPr>
        <p:spPr>
          <a:xfrm rot="10271192" flipH="1">
            <a:off x="1934357" y="5461441"/>
            <a:ext cx="10171888" cy="367790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8" name="Google Shape;478;p74"/>
          <p:cNvSpPr/>
          <p:nvPr/>
        </p:nvSpPr>
        <p:spPr>
          <a:xfrm rot="309939" flipH="1">
            <a:off x="-4846080" y="5789475"/>
            <a:ext cx="8534365" cy="152790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79" name="Google Shape;479;p74"/>
          <p:cNvSpPr/>
          <p:nvPr/>
        </p:nvSpPr>
        <p:spPr>
          <a:xfrm>
            <a:off x="-5121000" y="2708634"/>
            <a:ext cx="8637592" cy="489473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0" name="Google Shape;480;p74"/>
          <p:cNvSpPr/>
          <p:nvPr/>
        </p:nvSpPr>
        <p:spPr>
          <a:xfrm rot="-6299818">
            <a:off x="29647" y="744641"/>
            <a:ext cx="2008652" cy="182784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1" name="Google Shape;481;p74"/>
          <p:cNvSpPr/>
          <p:nvPr/>
        </p:nvSpPr>
        <p:spPr>
          <a:xfrm rot="-2430215">
            <a:off x="-4713937" y="-3212065"/>
            <a:ext cx="14296849" cy="477016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2" name="Google Shape;482;p74"/>
          <p:cNvSpPr txBox="1">
            <a:spLocks noGrp="1"/>
          </p:cNvSpPr>
          <p:nvPr>
            <p:ph type="title"/>
          </p:nvPr>
        </p:nvSpPr>
        <p:spPr>
          <a:xfrm>
            <a:off x="3129367" y="3733800"/>
            <a:ext cx="5933200" cy="1194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83" name="Google Shape;483;p74"/>
          <p:cNvSpPr txBox="1">
            <a:spLocks noGrp="1"/>
          </p:cNvSpPr>
          <p:nvPr>
            <p:ph type="subTitle" idx="1"/>
          </p:nvPr>
        </p:nvSpPr>
        <p:spPr>
          <a:xfrm>
            <a:off x="2813767" y="2263400"/>
            <a:ext cx="6564400" cy="1470400"/>
          </a:xfrm>
          <a:prstGeom prst="rect">
            <a:avLst/>
          </a:prstGeom>
          <a:noFill/>
          <a:ln>
            <a:noFill/>
          </a:ln>
        </p:spPr>
        <p:txBody>
          <a:bodyPr spcFirstLastPara="1" wrap="square" lIns="91425" tIns="91425" rIns="91425" bIns="91425" anchor="ctr" anchorCtr="0">
            <a:normAutofit/>
          </a:bodyPr>
          <a:lstStyle>
            <a:lvl1pPr lvl="0" algn="ctr">
              <a:lnSpc>
                <a:spcPct val="115000"/>
              </a:lnSpc>
              <a:spcBef>
                <a:spcPts val="0"/>
              </a:spcBef>
              <a:spcAft>
                <a:spcPts val="0"/>
              </a:spcAft>
              <a:buSzPts val="18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84"/>
        <p:cNvGrpSpPr/>
        <p:nvPr/>
      </p:nvGrpSpPr>
      <p:grpSpPr>
        <a:xfrm>
          <a:off x="0" y="0"/>
          <a:ext cx="0" cy="0"/>
          <a:chOff x="0" y="0"/>
          <a:chExt cx="0" cy="0"/>
        </a:xfrm>
      </p:grpSpPr>
      <p:sp>
        <p:nvSpPr>
          <p:cNvPr id="485" name="Google Shape;485;p75"/>
          <p:cNvSpPr/>
          <p:nvPr/>
        </p:nvSpPr>
        <p:spPr>
          <a:xfrm rot="7721042">
            <a:off x="-4822539" y="555126"/>
            <a:ext cx="9045380" cy="165553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6" name="Google Shape;486;p75"/>
          <p:cNvSpPr/>
          <p:nvPr/>
        </p:nvSpPr>
        <p:spPr>
          <a:xfrm rot="-9195049">
            <a:off x="-1176867" y="-3045087"/>
            <a:ext cx="2210713" cy="7255653"/>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7" name="Google Shape;487;p75"/>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None/>
              <a:defRPr sz="3333"/>
            </a:lvl1pPr>
            <a:lvl2pPr lvl="1" algn="ctr">
              <a:lnSpc>
                <a:spcPct val="100000"/>
              </a:lnSpc>
              <a:spcBef>
                <a:spcPts val="0"/>
              </a:spcBef>
              <a:spcAft>
                <a:spcPts val="0"/>
              </a:spcAft>
              <a:buSzPts val="2500"/>
              <a:buNone/>
              <a:defRPr sz="3333" b="1"/>
            </a:lvl2pPr>
            <a:lvl3pPr lvl="2" algn="ctr">
              <a:lnSpc>
                <a:spcPct val="100000"/>
              </a:lnSpc>
              <a:spcBef>
                <a:spcPts val="0"/>
              </a:spcBef>
              <a:spcAft>
                <a:spcPts val="0"/>
              </a:spcAft>
              <a:buSzPts val="2500"/>
              <a:buNone/>
              <a:defRPr sz="3333" b="1"/>
            </a:lvl3pPr>
            <a:lvl4pPr lvl="3" algn="ctr">
              <a:lnSpc>
                <a:spcPct val="100000"/>
              </a:lnSpc>
              <a:spcBef>
                <a:spcPts val="0"/>
              </a:spcBef>
              <a:spcAft>
                <a:spcPts val="0"/>
              </a:spcAft>
              <a:buSzPts val="2500"/>
              <a:buNone/>
              <a:defRPr sz="3333" b="1"/>
            </a:lvl4pPr>
            <a:lvl5pPr lvl="4" algn="ctr">
              <a:lnSpc>
                <a:spcPct val="100000"/>
              </a:lnSpc>
              <a:spcBef>
                <a:spcPts val="0"/>
              </a:spcBef>
              <a:spcAft>
                <a:spcPts val="0"/>
              </a:spcAft>
              <a:buSzPts val="2500"/>
              <a:buNone/>
              <a:defRPr sz="3333" b="1"/>
            </a:lvl5pPr>
            <a:lvl6pPr lvl="5" algn="ctr">
              <a:lnSpc>
                <a:spcPct val="100000"/>
              </a:lnSpc>
              <a:spcBef>
                <a:spcPts val="0"/>
              </a:spcBef>
              <a:spcAft>
                <a:spcPts val="0"/>
              </a:spcAft>
              <a:buSzPts val="2500"/>
              <a:buNone/>
              <a:defRPr sz="3333" b="1"/>
            </a:lvl6pPr>
            <a:lvl7pPr lvl="6" algn="ctr">
              <a:lnSpc>
                <a:spcPct val="100000"/>
              </a:lnSpc>
              <a:spcBef>
                <a:spcPts val="0"/>
              </a:spcBef>
              <a:spcAft>
                <a:spcPts val="0"/>
              </a:spcAft>
              <a:buSzPts val="2500"/>
              <a:buNone/>
              <a:defRPr sz="3333" b="1"/>
            </a:lvl7pPr>
            <a:lvl8pPr lvl="7" algn="ctr">
              <a:lnSpc>
                <a:spcPct val="100000"/>
              </a:lnSpc>
              <a:spcBef>
                <a:spcPts val="0"/>
              </a:spcBef>
              <a:spcAft>
                <a:spcPts val="0"/>
              </a:spcAft>
              <a:buSzPts val="2500"/>
              <a:buNone/>
              <a:defRPr sz="3333" b="1"/>
            </a:lvl8pPr>
            <a:lvl9pPr lvl="8" algn="ctr">
              <a:lnSpc>
                <a:spcPct val="100000"/>
              </a:lnSpc>
              <a:spcBef>
                <a:spcPts val="0"/>
              </a:spcBef>
              <a:spcAft>
                <a:spcPts val="0"/>
              </a:spcAft>
              <a:buSzPts val="2500"/>
              <a:buNone/>
              <a:defRPr sz="3333" b="1"/>
            </a:lvl9pPr>
          </a:lstStyle>
          <a:p>
            <a:endParaRPr/>
          </a:p>
        </p:txBody>
      </p:sp>
      <p:sp>
        <p:nvSpPr>
          <p:cNvPr id="488" name="Google Shape;488;p75"/>
          <p:cNvSpPr/>
          <p:nvPr/>
        </p:nvSpPr>
        <p:spPr>
          <a:xfrm rot="-2700500">
            <a:off x="7770813" y="4041905"/>
            <a:ext cx="7729436" cy="362623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89" name="Google Shape;489;p75"/>
          <p:cNvSpPr/>
          <p:nvPr/>
        </p:nvSpPr>
        <p:spPr>
          <a:xfrm rot="-10799665" flipH="1">
            <a:off x="6707002" y="-1058088"/>
            <a:ext cx="11155895" cy="165539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0" name="Google Shape;490;p75"/>
          <p:cNvSpPr/>
          <p:nvPr/>
        </p:nvSpPr>
        <p:spPr>
          <a:xfrm rot="6276828" flipH="1">
            <a:off x="9429975" y="-4957529"/>
            <a:ext cx="2235371" cy="880378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1" name="Google Shape;491;p75"/>
          <p:cNvSpPr/>
          <p:nvPr/>
        </p:nvSpPr>
        <p:spPr>
          <a:xfrm rot="333">
            <a:off x="-1584800" y="6240811"/>
            <a:ext cx="11234803"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2" name="Google Shape;492;p75"/>
          <p:cNvSpPr/>
          <p:nvPr/>
        </p:nvSpPr>
        <p:spPr>
          <a:xfrm rot="487499" flipH="1">
            <a:off x="-539394" y="4902226"/>
            <a:ext cx="12985825" cy="341700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93"/>
        <p:cNvGrpSpPr/>
        <p:nvPr/>
      </p:nvGrpSpPr>
      <p:grpSpPr>
        <a:xfrm>
          <a:off x="0" y="0"/>
          <a:ext cx="0" cy="0"/>
          <a:chOff x="0" y="0"/>
          <a:chExt cx="0" cy="0"/>
        </a:xfrm>
      </p:grpSpPr>
      <p:sp>
        <p:nvSpPr>
          <p:cNvPr id="494" name="Google Shape;494;p76"/>
          <p:cNvSpPr/>
          <p:nvPr/>
        </p:nvSpPr>
        <p:spPr>
          <a:xfrm flipH="1">
            <a:off x="7571984" y="4357433"/>
            <a:ext cx="7929611" cy="4100667"/>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5" name="Google Shape;495;p76"/>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500"/>
              <a:buNone/>
              <a:defRPr sz="3333"/>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sp>
        <p:nvSpPr>
          <p:cNvPr id="496" name="Google Shape;496;p76"/>
          <p:cNvSpPr/>
          <p:nvPr/>
        </p:nvSpPr>
        <p:spPr>
          <a:xfrm rot="478634">
            <a:off x="7789447" y="5594641"/>
            <a:ext cx="5547133" cy="334843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7" name="Google Shape;497;p76"/>
          <p:cNvSpPr/>
          <p:nvPr/>
        </p:nvSpPr>
        <p:spPr>
          <a:xfrm rot="5400000" flipH="1">
            <a:off x="-3227327" y="4255821"/>
            <a:ext cx="7929611" cy="4100667"/>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498" name="Google Shape;498;p76"/>
          <p:cNvSpPr/>
          <p:nvPr/>
        </p:nvSpPr>
        <p:spPr>
          <a:xfrm rot="5400000">
            <a:off x="-3045155" y="2945367"/>
            <a:ext cx="5546988" cy="4338987"/>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2"/>
        </a:solidFill>
        <a:effectLst/>
      </p:bgPr>
    </p:bg>
    <p:spTree>
      <p:nvGrpSpPr>
        <p:cNvPr id="1" name="Shape 499"/>
        <p:cNvGrpSpPr/>
        <p:nvPr/>
      </p:nvGrpSpPr>
      <p:grpSpPr>
        <a:xfrm>
          <a:off x="0" y="0"/>
          <a:ext cx="0" cy="0"/>
          <a:chOff x="0" y="0"/>
          <a:chExt cx="0" cy="0"/>
        </a:xfrm>
      </p:grpSpPr>
      <p:sp>
        <p:nvSpPr>
          <p:cNvPr id="500" name="Google Shape;500;p77"/>
          <p:cNvSpPr txBox="1">
            <a:spLocks noGrp="1"/>
          </p:cNvSpPr>
          <p:nvPr>
            <p:ph type="title"/>
          </p:nvPr>
        </p:nvSpPr>
        <p:spPr>
          <a:xfrm>
            <a:off x="960000" y="1062000"/>
            <a:ext cx="5136000" cy="1065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800"/>
              <a:buNone/>
              <a:defRPr sz="5600" b="1">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01" name="Google Shape;501;p77"/>
          <p:cNvSpPr txBox="1">
            <a:spLocks noGrp="1"/>
          </p:cNvSpPr>
          <p:nvPr>
            <p:ph type="subTitle" idx="1"/>
          </p:nvPr>
        </p:nvSpPr>
        <p:spPr>
          <a:xfrm>
            <a:off x="960000" y="2127600"/>
            <a:ext cx="5136000" cy="18652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2133"/>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502" name="Google Shape;502;p77"/>
          <p:cNvSpPr txBox="1"/>
          <p:nvPr/>
        </p:nvSpPr>
        <p:spPr>
          <a:xfrm>
            <a:off x="960000" y="4627033"/>
            <a:ext cx="4543200" cy="1139600"/>
          </a:xfrm>
          <a:prstGeom prst="rect">
            <a:avLst/>
          </a:prstGeom>
          <a:noFill/>
          <a:ln>
            <a:noFill/>
          </a:ln>
        </p:spPr>
        <p:txBody>
          <a:bodyPr spcFirstLastPara="1" wrap="square" lIns="121900" tIns="121900" rIns="121900" bIns="121900" anchor="ctr" anchorCtr="0">
            <a:noAutofit/>
          </a:bodyPr>
          <a:lstStyle/>
          <a:p>
            <a:pPr marL="0" marR="0" lvl="0" indent="0" algn="l" rtl="0">
              <a:spcBef>
                <a:spcPts val="400"/>
              </a:spcBef>
              <a:spcAft>
                <a:spcPts val="0"/>
              </a:spcAft>
              <a:buClr>
                <a:schemeClr val="dk1"/>
              </a:buClr>
              <a:buSzPts val="1467"/>
              <a:buFont typeface="Poppins"/>
              <a:buNone/>
            </a:pPr>
            <a:r>
              <a:rPr lang="fr-FR" sz="1467">
                <a:solidFill>
                  <a:schemeClr val="dk1"/>
                </a:solidFill>
                <a:latin typeface="Poppins"/>
                <a:ea typeface="Poppins"/>
                <a:cs typeface="Poppins"/>
                <a:sym typeface="Poppins"/>
              </a:rPr>
              <a:t>CREDITS: This presentation template was created by </a:t>
            </a:r>
            <a:r>
              <a:rPr lang="fr-FR" sz="1467"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fr-FR" sz="1467">
                <a:solidFill>
                  <a:schemeClr val="dk1"/>
                </a:solidFill>
                <a:latin typeface="Poppins"/>
                <a:ea typeface="Poppins"/>
                <a:cs typeface="Poppins"/>
                <a:sym typeface="Poppins"/>
              </a:rPr>
              <a:t>, including icons by </a:t>
            </a:r>
            <a:r>
              <a:rPr lang="fr-FR" sz="1467"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fr-FR" sz="1467">
                <a:solidFill>
                  <a:schemeClr val="dk1"/>
                </a:solidFill>
                <a:latin typeface="Poppins"/>
                <a:ea typeface="Poppins"/>
                <a:cs typeface="Poppins"/>
                <a:sym typeface="Poppins"/>
              </a:rPr>
              <a:t>, infographics &amp; images by </a:t>
            </a:r>
            <a:r>
              <a:rPr lang="fr-FR" sz="1467"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fr-FR" sz="1467">
                <a:solidFill>
                  <a:schemeClr val="dk1"/>
                </a:solidFill>
                <a:latin typeface="Poppins"/>
                <a:ea typeface="Poppins"/>
                <a:cs typeface="Poppins"/>
                <a:sym typeface="Poppins"/>
              </a:rPr>
              <a:t> and illustrations by </a:t>
            </a:r>
            <a:r>
              <a:rPr lang="fr-FR" sz="1467"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467">
              <a:solidFill>
                <a:schemeClr val="dk1"/>
              </a:solidFill>
              <a:latin typeface="Poppins"/>
              <a:ea typeface="Poppins"/>
              <a:cs typeface="Poppins"/>
              <a:sym typeface="Poppins"/>
            </a:endParaRPr>
          </a:p>
        </p:txBody>
      </p:sp>
      <p:sp>
        <p:nvSpPr>
          <p:cNvPr id="503" name="Google Shape;503;p77"/>
          <p:cNvSpPr/>
          <p:nvPr/>
        </p:nvSpPr>
        <p:spPr>
          <a:xfrm rot="10800000">
            <a:off x="-2414914"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4" name="Google Shape;504;p77"/>
          <p:cNvSpPr/>
          <p:nvPr/>
        </p:nvSpPr>
        <p:spPr>
          <a:xfrm rot="3857578">
            <a:off x="10682803" y="-6921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5" name="Google Shape;505;p77"/>
          <p:cNvSpPr/>
          <p:nvPr/>
        </p:nvSpPr>
        <p:spPr>
          <a:xfrm rot="-137095" flipH="1">
            <a:off x="2313162"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6" name="Google Shape;506;p77"/>
          <p:cNvSpPr/>
          <p:nvPr/>
        </p:nvSpPr>
        <p:spPr>
          <a:xfrm rot="530">
            <a:off x="-1470727" y="-2386719"/>
            <a:ext cx="15953456" cy="47699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07" name="Google Shape;507;p77"/>
          <p:cNvSpPr/>
          <p:nvPr/>
        </p:nvSpPr>
        <p:spPr>
          <a:xfrm rot="-820164">
            <a:off x="-3281515"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4"/>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1" name="Google Shape;51;p34"/>
          <p:cNvSpPr/>
          <p:nvPr/>
        </p:nvSpPr>
        <p:spPr>
          <a:xfrm rot="8099500">
            <a:off x="-2773806" y="-607762"/>
            <a:ext cx="7729436" cy="362623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 name="Google Shape;52;p34"/>
          <p:cNvSpPr/>
          <p:nvPr/>
        </p:nvSpPr>
        <p:spPr>
          <a:xfrm rot="4732343" flipH="1">
            <a:off x="1292156" y="-3930960"/>
            <a:ext cx="2235120" cy="7380629"/>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3" name="Google Shape;53;p34"/>
          <p:cNvSpPr/>
          <p:nvPr/>
        </p:nvSpPr>
        <p:spPr>
          <a:xfrm rot="-10799665" flipH="1">
            <a:off x="7391335" y="-300005"/>
            <a:ext cx="11155895" cy="165539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4" name="Google Shape;54;p34"/>
          <p:cNvSpPr/>
          <p:nvPr/>
        </p:nvSpPr>
        <p:spPr>
          <a:xfrm rot="6276828" flipH="1">
            <a:off x="10114310" y="-4199447"/>
            <a:ext cx="2235371" cy="880378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5" name="Google Shape;55;p34"/>
          <p:cNvSpPr/>
          <p:nvPr/>
        </p:nvSpPr>
        <p:spPr>
          <a:xfrm rot="333">
            <a:off x="1291967" y="6240811"/>
            <a:ext cx="11234803" cy="165555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6" name="Google Shape;56;p34"/>
          <p:cNvSpPr/>
          <p:nvPr/>
        </p:nvSpPr>
        <p:spPr>
          <a:xfrm rot="487553" flipH="1">
            <a:off x="1715316" y="4900334"/>
            <a:ext cx="14174295" cy="341700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08"/>
        <p:cNvGrpSpPr/>
        <p:nvPr/>
      </p:nvGrpSpPr>
      <p:grpSpPr>
        <a:xfrm>
          <a:off x="0" y="0"/>
          <a:ext cx="0" cy="0"/>
          <a:chOff x="0" y="0"/>
          <a:chExt cx="0" cy="0"/>
        </a:xfrm>
      </p:grpSpPr>
      <p:sp>
        <p:nvSpPr>
          <p:cNvPr id="509" name="Google Shape;509;p78"/>
          <p:cNvSpPr/>
          <p:nvPr/>
        </p:nvSpPr>
        <p:spPr>
          <a:xfrm rot="-138344" flipH="1">
            <a:off x="-7049038" y="6292499"/>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0" name="Google Shape;510;p78"/>
          <p:cNvSpPr/>
          <p:nvPr/>
        </p:nvSpPr>
        <p:spPr>
          <a:xfrm rot="10513411">
            <a:off x="-7408224" y="4902132"/>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1" name="Google Shape;511;p78"/>
          <p:cNvSpPr/>
          <p:nvPr/>
        </p:nvSpPr>
        <p:spPr>
          <a:xfrm rot="10731167" flipH="1">
            <a:off x="8200777" y="-530878"/>
            <a:ext cx="8534609" cy="165542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2" name="Google Shape;512;p78"/>
          <p:cNvSpPr/>
          <p:nvPr/>
        </p:nvSpPr>
        <p:spPr>
          <a:xfrm rot="491653">
            <a:off x="4122198" y="-2066253"/>
            <a:ext cx="8779103" cy="318378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3" name="Google Shape;513;p78"/>
          <p:cNvSpPr/>
          <p:nvPr/>
        </p:nvSpPr>
        <p:spPr>
          <a:xfrm rot="-3724802">
            <a:off x="-1474391" y="-632593"/>
            <a:ext cx="2632113" cy="2395436"/>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4" name="Google Shape;514;p78"/>
          <p:cNvSpPr/>
          <p:nvPr/>
        </p:nvSpPr>
        <p:spPr>
          <a:xfrm rot="-5616881">
            <a:off x="-2821182" y="-1264745"/>
            <a:ext cx="6194339" cy="339295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lt2"/>
        </a:solidFill>
        <a:effectLst/>
      </p:bgPr>
    </p:bg>
    <p:spTree>
      <p:nvGrpSpPr>
        <p:cNvPr id="1" name="Shape 515"/>
        <p:cNvGrpSpPr/>
        <p:nvPr/>
      </p:nvGrpSpPr>
      <p:grpSpPr>
        <a:xfrm>
          <a:off x="0" y="0"/>
          <a:ext cx="0" cy="0"/>
          <a:chOff x="0" y="0"/>
          <a:chExt cx="0" cy="0"/>
        </a:xfrm>
      </p:grpSpPr>
      <p:sp>
        <p:nvSpPr>
          <p:cNvPr id="516" name="Google Shape;516;p79"/>
          <p:cNvSpPr/>
          <p:nvPr/>
        </p:nvSpPr>
        <p:spPr>
          <a:xfrm rot="10800000">
            <a:off x="-2414914" y="-948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7" name="Google Shape;517;p79"/>
          <p:cNvSpPr/>
          <p:nvPr/>
        </p:nvSpPr>
        <p:spPr>
          <a:xfrm rot="-137095" flipH="1">
            <a:off x="-4917239"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8" name="Google Shape;518;p79"/>
          <p:cNvSpPr/>
          <p:nvPr/>
        </p:nvSpPr>
        <p:spPr>
          <a:xfrm rot="-570820">
            <a:off x="-674509" y="-2358054"/>
            <a:ext cx="15953824" cy="477003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19" name="Google Shape;519;p79"/>
          <p:cNvSpPr/>
          <p:nvPr/>
        </p:nvSpPr>
        <p:spPr>
          <a:xfrm rot="-820164">
            <a:off x="-10511915"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0" name="Google Shape;520;p79"/>
          <p:cNvSpPr/>
          <p:nvPr/>
        </p:nvSpPr>
        <p:spPr>
          <a:xfrm rot="-137083">
            <a:off x="8069541" y="5412255"/>
            <a:ext cx="9296169"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1" name="Google Shape;521;p79"/>
          <p:cNvSpPr/>
          <p:nvPr/>
        </p:nvSpPr>
        <p:spPr>
          <a:xfrm rot="9979836" flipH="1">
            <a:off x="4485975" y="3948026"/>
            <a:ext cx="14296636" cy="4583781"/>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522"/>
        <p:cNvGrpSpPr/>
        <p:nvPr/>
      </p:nvGrpSpPr>
      <p:grpSpPr>
        <a:xfrm>
          <a:off x="0" y="0"/>
          <a:ext cx="0" cy="0"/>
          <a:chOff x="0" y="0"/>
          <a:chExt cx="0" cy="0"/>
        </a:xfrm>
      </p:grpSpPr>
      <p:sp>
        <p:nvSpPr>
          <p:cNvPr id="523" name="Google Shape;523;p80"/>
          <p:cNvSpPr/>
          <p:nvPr/>
        </p:nvSpPr>
        <p:spPr>
          <a:xfrm rot="10800000">
            <a:off x="-3409197"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4" name="Google Shape;524;p80"/>
          <p:cNvSpPr/>
          <p:nvPr/>
        </p:nvSpPr>
        <p:spPr>
          <a:xfrm rot="3857578">
            <a:off x="10624303" y="-8237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5" name="Google Shape;525;p80"/>
          <p:cNvSpPr/>
          <p:nvPr/>
        </p:nvSpPr>
        <p:spPr>
          <a:xfrm rot="-137095" flipH="1">
            <a:off x="2778762" y="6023969"/>
            <a:ext cx="10059732" cy="1655340"/>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6" name="Google Shape;526;p80"/>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527" name="Google Shape;527;p80"/>
          <p:cNvSpPr/>
          <p:nvPr/>
        </p:nvSpPr>
        <p:spPr>
          <a:xfrm rot="-820164">
            <a:off x="-2631549" y="4043701"/>
            <a:ext cx="14296636" cy="477016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4"/>
        <p:cNvGrpSpPr/>
        <p:nvPr/>
      </p:nvGrpSpPr>
      <p:grpSpPr>
        <a:xfrm>
          <a:off x="0" y="0"/>
          <a:ext cx="0" cy="0"/>
          <a:chOff x="0" y="0"/>
          <a:chExt cx="0" cy="0"/>
        </a:xfrm>
      </p:grpSpPr>
      <p:sp>
        <p:nvSpPr>
          <p:cNvPr id="535" name="Google Shape;53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6" name="Google Shape;53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7" name="Google Shape;53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8"/>
        <p:cNvGrpSpPr/>
        <p:nvPr/>
      </p:nvGrpSpPr>
      <p:grpSpPr>
        <a:xfrm>
          <a:off x="0" y="0"/>
          <a:ext cx="0" cy="0"/>
          <a:chOff x="0" y="0"/>
          <a:chExt cx="0" cy="0"/>
        </a:xfrm>
      </p:grpSpPr>
      <p:sp>
        <p:nvSpPr>
          <p:cNvPr id="539" name="Google Shape;539;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0" name="Google Shape;540;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1" name="Google Shape;54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2" name="Google Shape;54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3" name="Google Shape;54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4"/>
        <p:cNvGrpSpPr/>
        <p:nvPr/>
      </p:nvGrpSpPr>
      <p:grpSpPr>
        <a:xfrm>
          <a:off x="0" y="0"/>
          <a:ext cx="0" cy="0"/>
          <a:chOff x="0" y="0"/>
          <a:chExt cx="0" cy="0"/>
        </a:xfrm>
      </p:grpSpPr>
      <p:sp>
        <p:nvSpPr>
          <p:cNvPr id="545" name="Google Shape;54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6" name="Google Shape;546;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7" name="Google Shape;5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8" name="Google Shape;5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9" name="Google Shape;5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0"/>
        <p:cNvGrpSpPr/>
        <p:nvPr/>
      </p:nvGrpSpPr>
      <p:grpSpPr>
        <a:xfrm>
          <a:off x="0" y="0"/>
          <a:ext cx="0" cy="0"/>
          <a:chOff x="0" y="0"/>
          <a:chExt cx="0" cy="0"/>
        </a:xfrm>
      </p:grpSpPr>
      <p:sp>
        <p:nvSpPr>
          <p:cNvPr id="551" name="Google Shape;551;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2" name="Google Shape;552;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53" name="Google Shape;55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4" name="Google Shape;55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5" name="Google Shape;55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6"/>
        <p:cNvGrpSpPr/>
        <p:nvPr/>
      </p:nvGrpSpPr>
      <p:grpSpPr>
        <a:xfrm>
          <a:off x="0" y="0"/>
          <a:ext cx="0" cy="0"/>
          <a:chOff x="0" y="0"/>
          <a:chExt cx="0" cy="0"/>
        </a:xfrm>
      </p:grpSpPr>
      <p:sp>
        <p:nvSpPr>
          <p:cNvPr id="557" name="Google Shape;55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8" name="Google Shape;558;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9" name="Google Shape;559;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1" name="Google Shape;56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2" name="Google Shape;56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3"/>
        <p:cNvGrpSpPr/>
        <p:nvPr/>
      </p:nvGrpSpPr>
      <p:grpSpPr>
        <a:xfrm>
          <a:off x="0" y="0"/>
          <a:ext cx="0" cy="0"/>
          <a:chOff x="0" y="0"/>
          <a:chExt cx="0" cy="0"/>
        </a:xfrm>
      </p:grpSpPr>
      <p:sp>
        <p:nvSpPr>
          <p:cNvPr id="564" name="Google Shape;564;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5" name="Google Shape;565;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6" name="Google Shape;566;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7" name="Google Shape;567;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8" name="Google Shape;568;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9" name="Google Shape;56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0" name="Google Shape;57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1" name="Google Shape;57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2"/>
        <p:cNvGrpSpPr/>
        <p:nvPr/>
      </p:nvGrpSpPr>
      <p:grpSpPr>
        <a:xfrm>
          <a:off x="0" y="0"/>
          <a:ext cx="0" cy="0"/>
          <a:chOff x="0" y="0"/>
          <a:chExt cx="0" cy="0"/>
        </a:xfrm>
      </p:grpSpPr>
      <p:sp>
        <p:nvSpPr>
          <p:cNvPr id="573" name="Google Shape;57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4" name="Google Shape;57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5" name="Google Shape;57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6" name="Google Shape;57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35"/>
          <p:cNvSpPr txBox="1">
            <a:spLocks noGrp="1"/>
          </p:cNvSpPr>
          <p:nvPr>
            <p:ph type="title"/>
          </p:nvPr>
        </p:nvSpPr>
        <p:spPr>
          <a:xfrm>
            <a:off x="6096000" y="2172967"/>
            <a:ext cx="5125200" cy="14100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59" name="Google Shape;59;p35"/>
          <p:cNvSpPr txBox="1">
            <a:spLocks noGrp="1"/>
          </p:cNvSpPr>
          <p:nvPr>
            <p:ph type="subTitle" idx="1"/>
          </p:nvPr>
        </p:nvSpPr>
        <p:spPr>
          <a:xfrm>
            <a:off x="7091200" y="3582984"/>
            <a:ext cx="4140800" cy="1410000"/>
          </a:xfrm>
          <a:prstGeom prst="rect">
            <a:avLst/>
          </a:prstGeom>
          <a:noFill/>
          <a:ln>
            <a:noFill/>
          </a:ln>
        </p:spPr>
        <p:txBody>
          <a:bodyPr spcFirstLastPara="1" wrap="square" lIns="91425" tIns="91425" rIns="91425" bIns="91425" anchor="t" anchorCtr="0">
            <a:normAutofit/>
          </a:bodyPr>
          <a:lstStyle>
            <a:lvl1pPr lvl="0" algn="r">
              <a:lnSpc>
                <a:spcPct val="115000"/>
              </a:lnSpc>
              <a:spcBef>
                <a:spcPts val="0"/>
              </a:spcBef>
              <a:spcAft>
                <a:spcPts val="0"/>
              </a:spcAft>
              <a:buSzPts val="18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0" name="Google Shape;60;p35"/>
          <p:cNvSpPr/>
          <p:nvPr/>
        </p:nvSpPr>
        <p:spPr>
          <a:xfrm rot="10566647">
            <a:off x="4163377" y="-1085888"/>
            <a:ext cx="10321033" cy="2667811"/>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1" name="Google Shape;61;p35"/>
          <p:cNvSpPr/>
          <p:nvPr/>
        </p:nvSpPr>
        <p:spPr>
          <a:xfrm rot="-5216854">
            <a:off x="8969961" y="-3197955"/>
            <a:ext cx="2334905" cy="641256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2" name="Google Shape;62;p35"/>
          <p:cNvSpPr/>
          <p:nvPr/>
        </p:nvSpPr>
        <p:spPr>
          <a:xfrm rot="-229855">
            <a:off x="3410001" y="5642029"/>
            <a:ext cx="12926185" cy="191228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3" name="Google Shape;63;p35"/>
          <p:cNvSpPr/>
          <p:nvPr/>
        </p:nvSpPr>
        <p:spPr>
          <a:xfrm rot="10584958" flipH="1">
            <a:off x="-758000" y="5758139"/>
            <a:ext cx="11776307" cy="3677797"/>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7"/>
        <p:cNvGrpSpPr/>
        <p:nvPr/>
      </p:nvGrpSpPr>
      <p:grpSpPr>
        <a:xfrm>
          <a:off x="0" y="0"/>
          <a:ext cx="0" cy="0"/>
          <a:chOff x="0" y="0"/>
          <a:chExt cx="0" cy="0"/>
        </a:xfrm>
      </p:grpSpPr>
      <p:sp>
        <p:nvSpPr>
          <p:cNvPr id="578" name="Google Shape;578;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9" name="Google Shape;579;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0" name="Google Shape;580;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1" name="Google Shape;58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2" name="Google Shape;58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3" name="Google Shape;58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4"/>
        <p:cNvGrpSpPr/>
        <p:nvPr/>
      </p:nvGrpSpPr>
      <p:grpSpPr>
        <a:xfrm>
          <a:off x="0" y="0"/>
          <a:ext cx="0" cy="0"/>
          <a:chOff x="0" y="0"/>
          <a:chExt cx="0" cy="0"/>
        </a:xfrm>
      </p:grpSpPr>
      <p:sp>
        <p:nvSpPr>
          <p:cNvPr id="585" name="Google Shape;585;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6" name="Google Shape;586;p29"/>
          <p:cNvSpPr>
            <a:spLocks noGrp="1"/>
          </p:cNvSpPr>
          <p:nvPr>
            <p:ph type="pic" idx="2"/>
          </p:nvPr>
        </p:nvSpPr>
        <p:spPr>
          <a:xfrm>
            <a:off x="5183188" y="987425"/>
            <a:ext cx="6172200" cy="4873625"/>
          </a:xfrm>
          <a:prstGeom prst="rect">
            <a:avLst/>
          </a:prstGeom>
          <a:noFill/>
          <a:ln>
            <a:noFill/>
          </a:ln>
        </p:spPr>
      </p:sp>
      <p:sp>
        <p:nvSpPr>
          <p:cNvPr id="587" name="Google Shape;587;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8" name="Google Shape;58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9" name="Google Shape;58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0" name="Google Shape;59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91"/>
        <p:cNvGrpSpPr/>
        <p:nvPr/>
      </p:nvGrpSpPr>
      <p:grpSpPr>
        <a:xfrm>
          <a:off x="0" y="0"/>
          <a:ext cx="0" cy="0"/>
          <a:chOff x="0" y="0"/>
          <a:chExt cx="0" cy="0"/>
        </a:xfrm>
      </p:grpSpPr>
      <p:sp>
        <p:nvSpPr>
          <p:cNvPr id="592" name="Google Shape;592;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3" name="Google Shape;593;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4" name="Google Shape;594;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5" name="Google Shape;59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6" name="Google Shape;59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7"/>
        <p:cNvGrpSpPr/>
        <p:nvPr/>
      </p:nvGrpSpPr>
      <p:grpSpPr>
        <a:xfrm>
          <a:off x="0" y="0"/>
          <a:ext cx="0" cy="0"/>
          <a:chOff x="0" y="0"/>
          <a:chExt cx="0" cy="0"/>
        </a:xfrm>
      </p:grpSpPr>
      <p:sp>
        <p:nvSpPr>
          <p:cNvPr id="598" name="Google Shape;598;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9" name="Google Shape;599;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0" name="Google Shape;60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1" name="Google Shape;60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2" name="Google Shape;60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defRPr>
            </a:lvl1pPr>
            <a:lvl2pPr marL="0" lvl="1" indent="0" algn="r">
              <a:spcBef>
                <a:spcPts val="0"/>
              </a:spcBef>
              <a:buNone/>
              <a:defRPr sz="1200">
                <a:solidFill>
                  <a:srgbClr val="888888"/>
                </a:solidFill>
              </a:defRPr>
            </a:lvl2pPr>
            <a:lvl3pPr marL="0" lvl="2" indent="0" algn="r">
              <a:spcBef>
                <a:spcPts val="0"/>
              </a:spcBef>
              <a:buNone/>
              <a:defRPr sz="1200">
                <a:solidFill>
                  <a:srgbClr val="888888"/>
                </a:solidFill>
              </a:defRPr>
            </a:lvl3pPr>
            <a:lvl4pPr marL="0" lvl="3" indent="0" algn="r">
              <a:spcBef>
                <a:spcPts val="0"/>
              </a:spcBef>
              <a:buNone/>
              <a:defRPr sz="1200">
                <a:solidFill>
                  <a:srgbClr val="888888"/>
                </a:solidFill>
              </a:defRPr>
            </a:lvl4pPr>
            <a:lvl5pPr marL="0" lvl="4" indent="0" algn="r">
              <a:spcBef>
                <a:spcPts val="0"/>
              </a:spcBef>
              <a:buNone/>
              <a:defRPr sz="1200">
                <a:solidFill>
                  <a:srgbClr val="888888"/>
                </a:solidFill>
              </a:defRPr>
            </a:lvl5pPr>
            <a:lvl6pPr marL="0" lvl="5" indent="0" algn="r">
              <a:spcBef>
                <a:spcPts val="0"/>
              </a:spcBef>
              <a:buNone/>
              <a:defRPr sz="1200">
                <a:solidFill>
                  <a:srgbClr val="888888"/>
                </a:solidFill>
              </a:defRPr>
            </a:lvl6pPr>
            <a:lvl7pPr marL="0" lvl="6" indent="0" algn="r">
              <a:spcBef>
                <a:spcPts val="0"/>
              </a:spcBef>
              <a:buNone/>
              <a:defRPr sz="1200">
                <a:solidFill>
                  <a:srgbClr val="888888"/>
                </a:solidFill>
              </a:defRPr>
            </a:lvl7pPr>
            <a:lvl8pPr marL="0" lvl="7" indent="0" algn="r">
              <a:spcBef>
                <a:spcPts val="0"/>
              </a:spcBef>
              <a:buNone/>
              <a:defRPr sz="1200">
                <a:solidFill>
                  <a:srgbClr val="888888"/>
                </a:solidFill>
              </a:defRPr>
            </a:lvl8pPr>
            <a:lvl9pPr marL="0" lvl="8" indent="0" algn="r">
              <a:spcBef>
                <a:spcPts val="0"/>
              </a:spcBef>
              <a:buNone/>
              <a:defRPr sz="1200">
                <a:solidFill>
                  <a:srgbClr val="888888"/>
                </a:solidFill>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36"/>
          <p:cNvSpPr txBox="1">
            <a:spLocks noGrp="1"/>
          </p:cNvSpPr>
          <p:nvPr>
            <p:ph type="title"/>
          </p:nvPr>
        </p:nvSpPr>
        <p:spPr>
          <a:xfrm>
            <a:off x="960000" y="1711333"/>
            <a:ext cx="6098000" cy="3448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96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66" name="Google Shape;66;p36"/>
          <p:cNvSpPr/>
          <p:nvPr/>
        </p:nvSpPr>
        <p:spPr>
          <a:xfrm rot="10800000">
            <a:off x="-3409197" y="-298090"/>
            <a:ext cx="11293031" cy="12353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7" name="Google Shape;67;p36"/>
          <p:cNvSpPr/>
          <p:nvPr/>
        </p:nvSpPr>
        <p:spPr>
          <a:xfrm>
            <a:off x="8144532" y="3169385"/>
            <a:ext cx="6237320" cy="4267195"/>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8" name="Google Shape;68;p36"/>
          <p:cNvSpPr/>
          <p:nvPr/>
        </p:nvSpPr>
        <p:spPr>
          <a:xfrm>
            <a:off x="9281461" y="2328864"/>
            <a:ext cx="4518476" cy="4380843"/>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69" name="Google Shape;69;p36"/>
          <p:cNvSpPr/>
          <p:nvPr/>
        </p:nvSpPr>
        <p:spPr>
          <a:xfrm rot="3857578">
            <a:off x="10624303" y="-823761"/>
            <a:ext cx="2610788" cy="2478231"/>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0" name="Google Shape;70;p36"/>
          <p:cNvSpPr/>
          <p:nvPr/>
        </p:nvSpPr>
        <p:spPr>
          <a:xfrm rot="5054829" flipH="1">
            <a:off x="-4732409" y="4768595"/>
            <a:ext cx="10059953" cy="165548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1" name="Google Shape;71;p36"/>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2" name="Google Shape;72;p36"/>
          <p:cNvSpPr/>
          <p:nvPr/>
        </p:nvSpPr>
        <p:spPr>
          <a:xfrm rot="4371704">
            <a:off x="-6627330" y="-100060"/>
            <a:ext cx="14296795" cy="476997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3"/>
        <p:cNvGrpSpPr/>
        <p:nvPr/>
      </p:nvGrpSpPr>
      <p:grpSpPr>
        <a:xfrm>
          <a:off x="0" y="0"/>
          <a:ext cx="0" cy="0"/>
          <a:chOff x="0" y="0"/>
          <a:chExt cx="0" cy="0"/>
        </a:xfrm>
      </p:grpSpPr>
      <p:sp>
        <p:nvSpPr>
          <p:cNvPr id="74" name="Google Shape;74;p37"/>
          <p:cNvSpPr txBox="1">
            <a:spLocks noGrp="1"/>
          </p:cNvSpPr>
          <p:nvPr>
            <p:ph type="title"/>
          </p:nvPr>
        </p:nvSpPr>
        <p:spPr>
          <a:xfrm>
            <a:off x="960000" y="1398433"/>
            <a:ext cx="5136000" cy="1163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sz="40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75" name="Google Shape;75;p37"/>
          <p:cNvSpPr txBox="1">
            <a:spLocks noGrp="1"/>
          </p:cNvSpPr>
          <p:nvPr>
            <p:ph type="subTitle" idx="1"/>
          </p:nvPr>
        </p:nvSpPr>
        <p:spPr>
          <a:xfrm>
            <a:off x="960000" y="2562100"/>
            <a:ext cx="5136000" cy="357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Char char="●"/>
              <a:defRPr sz="1867"/>
            </a:lvl1pPr>
            <a:lvl2pPr lvl="1" algn="ctr">
              <a:lnSpc>
                <a:spcPct val="100000"/>
              </a:lnSpc>
              <a:spcBef>
                <a:spcPts val="0"/>
              </a:spcBef>
              <a:spcAft>
                <a:spcPts val="0"/>
              </a:spcAft>
              <a:buSzPts val="2100"/>
              <a:buChar char="○"/>
              <a:defRPr sz="2800"/>
            </a:lvl2pPr>
            <a:lvl3pPr lvl="2" algn="ctr">
              <a:lnSpc>
                <a:spcPct val="100000"/>
              </a:lnSpc>
              <a:spcBef>
                <a:spcPts val="0"/>
              </a:spcBef>
              <a:spcAft>
                <a:spcPts val="0"/>
              </a:spcAft>
              <a:buSzPts val="2100"/>
              <a:buChar char="■"/>
              <a:defRPr sz="2800"/>
            </a:lvl3pPr>
            <a:lvl4pPr lvl="3" algn="ctr">
              <a:lnSpc>
                <a:spcPct val="100000"/>
              </a:lnSpc>
              <a:spcBef>
                <a:spcPts val="0"/>
              </a:spcBef>
              <a:spcAft>
                <a:spcPts val="0"/>
              </a:spcAft>
              <a:buSzPts val="2100"/>
              <a:buChar char="●"/>
              <a:defRPr sz="2800"/>
            </a:lvl4pPr>
            <a:lvl5pPr lvl="4" algn="ctr">
              <a:lnSpc>
                <a:spcPct val="100000"/>
              </a:lnSpc>
              <a:spcBef>
                <a:spcPts val="0"/>
              </a:spcBef>
              <a:spcAft>
                <a:spcPts val="0"/>
              </a:spcAft>
              <a:buSzPts val="2100"/>
              <a:buChar char="○"/>
              <a:defRPr sz="2800"/>
            </a:lvl5pPr>
            <a:lvl6pPr lvl="5" algn="ctr">
              <a:lnSpc>
                <a:spcPct val="100000"/>
              </a:lnSpc>
              <a:spcBef>
                <a:spcPts val="0"/>
              </a:spcBef>
              <a:spcAft>
                <a:spcPts val="0"/>
              </a:spcAft>
              <a:buSzPts val="2100"/>
              <a:buChar char="■"/>
              <a:defRPr sz="2800"/>
            </a:lvl6pPr>
            <a:lvl7pPr lvl="6" algn="ctr">
              <a:lnSpc>
                <a:spcPct val="100000"/>
              </a:lnSpc>
              <a:spcBef>
                <a:spcPts val="0"/>
              </a:spcBef>
              <a:spcAft>
                <a:spcPts val="0"/>
              </a:spcAft>
              <a:buSzPts val="2100"/>
              <a:buChar char="●"/>
              <a:defRPr sz="2800"/>
            </a:lvl7pPr>
            <a:lvl8pPr lvl="7" algn="ctr">
              <a:lnSpc>
                <a:spcPct val="100000"/>
              </a:lnSpc>
              <a:spcBef>
                <a:spcPts val="0"/>
              </a:spcBef>
              <a:spcAft>
                <a:spcPts val="0"/>
              </a:spcAft>
              <a:buSzPts val="2100"/>
              <a:buChar char="○"/>
              <a:defRPr sz="2800"/>
            </a:lvl8pPr>
            <a:lvl9pPr lvl="8" algn="ctr">
              <a:lnSpc>
                <a:spcPct val="100000"/>
              </a:lnSpc>
              <a:spcBef>
                <a:spcPts val="0"/>
              </a:spcBef>
              <a:spcAft>
                <a:spcPts val="0"/>
              </a:spcAft>
              <a:buSzPts val="2100"/>
              <a:buChar char="■"/>
              <a:defRPr sz="2800"/>
            </a:lvl9pPr>
          </a:lstStyle>
          <a:p>
            <a:endParaRPr/>
          </a:p>
        </p:txBody>
      </p:sp>
      <p:sp>
        <p:nvSpPr>
          <p:cNvPr id="76" name="Google Shape;76;p37"/>
          <p:cNvSpPr/>
          <p:nvPr/>
        </p:nvSpPr>
        <p:spPr>
          <a:xfrm rot="4919583">
            <a:off x="11771862" y="-672139"/>
            <a:ext cx="1531076" cy="145333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7" name="Google Shape;77;p37"/>
          <p:cNvSpPr/>
          <p:nvPr/>
        </p:nvSpPr>
        <p:spPr>
          <a:xfrm rot="10661656" flipH="1">
            <a:off x="978823" y="-565525"/>
            <a:ext cx="10875191" cy="139886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
        <p:nvSpPr>
          <p:cNvPr id="78" name="Google Shape;78;p37"/>
          <p:cNvSpPr/>
          <p:nvPr/>
        </p:nvSpPr>
        <p:spPr>
          <a:xfrm rot="-286589">
            <a:off x="-1926224" y="-2483701"/>
            <a:ext cx="14296591" cy="476990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9"/>
        <p:cNvGrpSpPr/>
        <p:nvPr/>
      </p:nvGrpSpPr>
      <p:grpSpPr>
        <a:xfrm>
          <a:off x="0" y="0"/>
          <a:ext cx="0" cy="0"/>
          <a:chOff x="0" y="0"/>
          <a:chExt cx="0" cy="0"/>
        </a:xfrm>
      </p:grpSpPr>
      <p:sp>
        <p:nvSpPr>
          <p:cNvPr id="80" name="Google Shape;80;p38"/>
          <p:cNvSpPr txBox="1">
            <a:spLocks noGrp="1"/>
          </p:cNvSpPr>
          <p:nvPr>
            <p:ph type="title"/>
          </p:nvPr>
        </p:nvSpPr>
        <p:spPr>
          <a:xfrm>
            <a:off x="5955600" y="2601984"/>
            <a:ext cx="5276400" cy="16540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4800"/>
              <a:buNone/>
              <a:defRPr sz="4000">
                <a:solidFill>
                  <a:schemeClr val="lt1"/>
                </a:solidFill>
              </a:defRPr>
            </a:lvl1pPr>
            <a:lvl2pPr lvl="1"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2pPr>
            <a:lvl3pPr lvl="2"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3pPr>
            <a:lvl4pPr lvl="3"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4pPr>
            <a:lvl5pPr lvl="4"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5pPr>
            <a:lvl6pPr lvl="5"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6pPr>
            <a:lvl7pPr lvl="6"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7pPr>
            <a:lvl8pPr lvl="7"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8pPr>
            <a:lvl9pPr lvl="8" algn="ctr">
              <a:lnSpc>
                <a:spcPct val="100000"/>
              </a:lnSpc>
              <a:spcBef>
                <a:spcPts val="0"/>
              </a:spcBef>
              <a:spcAft>
                <a:spcPts val="0"/>
              </a:spcAft>
              <a:buSzPts val="4800"/>
              <a:buFont typeface="Alfa Slab One"/>
              <a:buNone/>
              <a:defRPr sz="6400">
                <a:latin typeface="Alfa Slab One"/>
                <a:ea typeface="Alfa Slab One"/>
                <a:cs typeface="Alfa Slab One"/>
                <a:sym typeface="Alfa Slab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3.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Signika"/>
              <a:buNone/>
              <a:defRPr sz="2800" b="1" i="0" u="none" strike="noStrike" cap="none">
                <a:solidFill>
                  <a:schemeClr val="dk2"/>
                </a:solidFill>
                <a:latin typeface="Signika"/>
                <a:ea typeface="Signika"/>
                <a:cs typeface="Signika"/>
                <a:sym typeface="Signika"/>
              </a:defRPr>
            </a:lvl1pPr>
            <a:lvl2pPr marR="0" lvl="1"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2pPr>
            <a:lvl3pPr marR="0" lvl="2"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3pPr>
            <a:lvl4pPr marR="0" lvl="3"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4pPr>
            <a:lvl5pPr marR="0" lvl="4"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5pPr>
            <a:lvl6pPr marR="0" lvl="5"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6pPr>
            <a:lvl7pPr marR="0" lvl="6"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7pPr>
            <a:lvl8pPr marR="0" lvl="7"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8pPr>
            <a:lvl9pPr marR="0" lvl="8"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9pPr>
          </a:lstStyle>
          <a:p>
            <a:endParaRPr/>
          </a:p>
        </p:txBody>
      </p:sp>
      <p:sp>
        <p:nvSpPr>
          <p:cNvPr id="11" name="Google Shape;11;p15"/>
          <p:cNvSpPr txBox="1">
            <a:spLocks noGrp="1"/>
          </p:cNvSpPr>
          <p:nvPr>
            <p:ph type="body" idx="1"/>
          </p:nvPr>
        </p:nvSpPr>
        <p:spPr>
          <a:xfrm>
            <a:off x="960000" y="1663267"/>
            <a:ext cx="102720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Poppins"/>
              <a:buChar char="●"/>
              <a:defRPr sz="18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Signika"/>
              <a:buNone/>
              <a:defRPr sz="2800" b="1" i="0" u="none" strike="noStrike" cap="none">
                <a:solidFill>
                  <a:schemeClr val="dk2"/>
                </a:solidFill>
                <a:latin typeface="Signika"/>
                <a:ea typeface="Signika"/>
                <a:cs typeface="Signika"/>
                <a:sym typeface="Signika"/>
              </a:defRPr>
            </a:lvl1pPr>
            <a:lvl2pPr marR="0" lvl="1"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2pPr>
            <a:lvl3pPr marR="0" lvl="2"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3pPr>
            <a:lvl4pPr marR="0" lvl="3"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4pPr>
            <a:lvl5pPr marR="0" lvl="4"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5pPr>
            <a:lvl6pPr marR="0" lvl="5"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6pPr>
            <a:lvl7pPr marR="0" lvl="6"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7pPr>
            <a:lvl8pPr marR="0" lvl="7"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8pPr>
            <a:lvl9pPr marR="0" lvl="8" algn="l"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9pPr>
          </a:lstStyle>
          <a:p>
            <a:endParaRPr/>
          </a:p>
        </p:txBody>
      </p:sp>
      <p:sp>
        <p:nvSpPr>
          <p:cNvPr id="267" name="Google Shape;267;p17"/>
          <p:cNvSpPr txBox="1">
            <a:spLocks noGrp="1"/>
          </p:cNvSpPr>
          <p:nvPr>
            <p:ph type="body" idx="1"/>
          </p:nvPr>
        </p:nvSpPr>
        <p:spPr>
          <a:xfrm>
            <a:off x="960000" y="1663267"/>
            <a:ext cx="102720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Poppins"/>
              <a:buChar char="●"/>
              <a:defRPr sz="18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867" b="0" i="0" u="none" strike="noStrike" cap="none">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28"/>
        <p:cNvGrpSpPr/>
        <p:nvPr/>
      </p:nvGrpSpPr>
      <p:grpSpPr>
        <a:xfrm>
          <a:off x="0" y="0"/>
          <a:ext cx="0" cy="0"/>
          <a:chOff x="0" y="0"/>
          <a:chExt cx="0" cy="0"/>
        </a:xfrm>
      </p:grpSpPr>
      <p:sp>
        <p:nvSpPr>
          <p:cNvPr id="529" name="Google Shape;52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0" name="Google Shape;53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1" name="Google Shape;5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2" name="Google Shape;5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3" name="Google Shape;5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32.png"/><Relationship Id="rId18" Type="http://schemas.openxmlformats.org/officeDocument/2006/relationships/image" Target="../media/image15.svg"/><Relationship Id="rId3" Type="http://schemas.openxmlformats.org/officeDocument/2006/relationships/image" Target="../media/image3.png"/><Relationship Id="rId21" Type="http://schemas.openxmlformats.org/officeDocument/2006/relationships/image" Target="../media/image38.png"/><Relationship Id="rId7" Type="http://schemas.openxmlformats.org/officeDocument/2006/relationships/image" Target="../media/image19.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0.xml"/><Relationship Id="rId16" Type="http://schemas.openxmlformats.org/officeDocument/2006/relationships/image" Target="../media/image35.svg"/><Relationship Id="rId20" Type="http://schemas.openxmlformats.org/officeDocument/2006/relationships/image" Target="../media/image30.svg"/><Relationship Id="rId1" Type="http://schemas.openxmlformats.org/officeDocument/2006/relationships/slideLayout" Target="../slideLayouts/slideLayout53.xml"/><Relationship Id="rId6" Type="http://schemas.openxmlformats.org/officeDocument/2006/relationships/slide" Target="slide8.xml"/><Relationship Id="rId11" Type="http://schemas.openxmlformats.org/officeDocument/2006/relationships/image" Target="../media/image31.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1.png"/><Relationship Id="rId10" Type="http://schemas.openxmlformats.org/officeDocument/2006/relationships/slide" Target="slide13.xml"/><Relationship Id="rId19"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5.png"/><Relationship Id="rId14" Type="http://schemas.openxmlformats.org/officeDocument/2006/relationships/image" Target="../media/image33.svg"/><Relationship Id="rId22" Type="http://schemas.openxmlformats.org/officeDocument/2006/relationships/image" Target="../media/image39.svg"/></Relationships>
</file>

<file path=ppt/slides/_rels/slide11.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40.png"/><Relationship Id="rId18" Type="http://schemas.openxmlformats.org/officeDocument/2006/relationships/image" Target="../media/image36.png"/><Relationship Id="rId3" Type="http://schemas.openxmlformats.org/officeDocument/2006/relationships/image" Target="../media/image3.png"/><Relationship Id="rId21" Type="http://schemas.openxmlformats.org/officeDocument/2006/relationships/image" Target="../media/image30.svg"/><Relationship Id="rId7" Type="http://schemas.openxmlformats.org/officeDocument/2006/relationships/image" Target="../media/image19.png"/><Relationship Id="rId12" Type="http://schemas.openxmlformats.org/officeDocument/2006/relationships/image" Target="../media/image9.png"/><Relationship Id="rId17" Type="http://schemas.openxmlformats.org/officeDocument/2006/relationships/image" Target="../media/image13.svg"/><Relationship Id="rId2" Type="http://schemas.openxmlformats.org/officeDocument/2006/relationships/notesSlide" Target="../notesSlides/notesSlide11.xml"/><Relationship Id="rId16" Type="http://schemas.openxmlformats.org/officeDocument/2006/relationships/image" Target="../media/image12.png"/><Relationship Id="rId20"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slide" Target="slide8.xml"/><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3.svg"/><Relationship Id="rId10" Type="http://schemas.openxmlformats.org/officeDocument/2006/relationships/slide" Target="slide13.xml"/><Relationship Id="rId19" Type="http://schemas.openxmlformats.org/officeDocument/2006/relationships/image" Target="../media/image37.svg"/><Relationship Id="rId4" Type="http://schemas.openxmlformats.org/officeDocument/2006/relationships/image" Target="../media/image18.png"/><Relationship Id="rId9" Type="http://schemas.openxmlformats.org/officeDocument/2006/relationships/image" Target="../media/image5.png"/><Relationship Id="rId14" Type="http://schemas.openxmlformats.org/officeDocument/2006/relationships/image" Target="../media/image32.png"/><Relationship Id="rId22"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31.png"/><Relationship Id="rId18" Type="http://schemas.openxmlformats.org/officeDocument/2006/relationships/image" Target="../media/image43.png"/><Relationship Id="rId3" Type="http://schemas.openxmlformats.org/officeDocument/2006/relationships/slideLayout" Target="../slideLayouts/slideLayout53.xml"/><Relationship Id="rId21" Type="http://schemas.openxmlformats.org/officeDocument/2006/relationships/image" Target="../media/image37.svg"/><Relationship Id="rId7" Type="http://schemas.openxmlformats.org/officeDocument/2006/relationships/image" Target="../media/image24.png"/><Relationship Id="rId12" Type="http://schemas.openxmlformats.org/officeDocument/2006/relationships/slide" Target="slide13.xml"/><Relationship Id="rId17" Type="http://schemas.openxmlformats.org/officeDocument/2006/relationships/image" Target="../media/image42.svg"/><Relationship Id="rId2" Type="http://schemas.openxmlformats.org/officeDocument/2006/relationships/video" Target="../media/media1.mp4"/><Relationship Id="rId16" Type="http://schemas.openxmlformats.org/officeDocument/2006/relationships/image" Target="../media/image10.png"/><Relationship Id="rId20" Type="http://schemas.openxmlformats.org/officeDocument/2006/relationships/image" Target="../media/image36.png"/><Relationship Id="rId1" Type="http://schemas.microsoft.com/office/2007/relationships/media" Target="../media/media1.mp4"/><Relationship Id="rId6" Type="http://schemas.openxmlformats.org/officeDocument/2006/relationships/image" Target="../media/image18.png"/><Relationship Id="rId11" Type="http://schemas.openxmlformats.org/officeDocument/2006/relationships/image" Target="../media/image5.png"/><Relationship Id="rId24" Type="http://schemas.openxmlformats.org/officeDocument/2006/relationships/image" Target="../media/image1.png"/><Relationship Id="rId5" Type="http://schemas.openxmlformats.org/officeDocument/2006/relationships/image" Target="../media/image3.png"/><Relationship Id="rId15" Type="http://schemas.openxmlformats.org/officeDocument/2006/relationships/image" Target="../media/image41.png"/><Relationship Id="rId23" Type="http://schemas.openxmlformats.org/officeDocument/2006/relationships/image" Target="../media/image30.svg"/><Relationship Id="rId10" Type="http://schemas.openxmlformats.org/officeDocument/2006/relationships/slide" Target="slide12.xml"/><Relationship Id="rId19" Type="http://schemas.openxmlformats.org/officeDocument/2006/relationships/image" Target="../media/image44.svg"/><Relationship Id="rId4" Type="http://schemas.openxmlformats.org/officeDocument/2006/relationships/notesSlide" Target="../notesSlides/notesSlide12.xml"/><Relationship Id="rId9" Type="http://schemas.openxmlformats.org/officeDocument/2006/relationships/image" Target="../media/image19.png"/><Relationship Id="rId14" Type="http://schemas.openxmlformats.org/officeDocument/2006/relationships/image" Target="../media/image9.png"/><Relationship Id="rId22"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5.png"/><Relationship Id="rId18" Type="http://schemas.openxmlformats.org/officeDocument/2006/relationships/image" Target="../media/image37.svg"/><Relationship Id="rId3" Type="http://schemas.openxmlformats.org/officeDocument/2006/relationships/image" Target="../media/image3.png"/><Relationship Id="rId7" Type="http://schemas.openxmlformats.org/officeDocument/2006/relationships/image" Target="../media/image24.png"/><Relationship Id="rId12" Type="http://schemas.openxmlformats.org/officeDocument/2006/relationships/slide" Target="slide13.xml"/><Relationship Id="rId17" Type="http://schemas.openxmlformats.org/officeDocument/2006/relationships/image" Target="../media/image36.png"/><Relationship Id="rId2" Type="http://schemas.openxmlformats.org/officeDocument/2006/relationships/notesSlide" Target="../notesSlides/notesSlide13.xml"/><Relationship Id="rId16" Type="http://schemas.openxmlformats.org/officeDocument/2006/relationships/image" Target="../media/image46.svg"/><Relationship Id="rId1" Type="http://schemas.openxmlformats.org/officeDocument/2006/relationships/slideLayout" Target="../slideLayouts/slideLayout53.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26.png"/><Relationship Id="rId15" Type="http://schemas.openxmlformats.org/officeDocument/2006/relationships/image" Target="../media/image45.png"/><Relationship Id="rId10" Type="http://schemas.openxmlformats.org/officeDocument/2006/relationships/slide" Target="slide11.xml"/><Relationship Id="rId19" Type="http://schemas.openxmlformats.org/officeDocument/2006/relationships/image" Target="../media/image1.png"/><Relationship Id="rId4" Type="http://schemas.openxmlformats.org/officeDocument/2006/relationships/image" Target="../media/image18.png"/><Relationship Id="rId9" Type="http://schemas.openxmlformats.org/officeDocument/2006/relationships/image" Target="../media/image19.png"/><Relationship Id="rId1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2.png"/><Relationship Id="rId18" Type="http://schemas.openxmlformats.org/officeDocument/2006/relationships/image" Target="../media/image14.png"/><Relationship Id="rId3" Type="http://schemas.openxmlformats.org/officeDocument/2006/relationships/image" Target="../media/image3.png"/><Relationship Id="rId21" Type="http://schemas.openxmlformats.org/officeDocument/2006/relationships/image" Target="../media/image17.svg"/><Relationship Id="rId7" Type="http://schemas.openxmlformats.org/officeDocument/2006/relationships/image" Target="../media/image6.png"/><Relationship Id="rId12" Type="http://schemas.openxmlformats.org/officeDocument/2006/relationships/image" Target="../media/image9.png"/><Relationship Id="rId17" Type="http://schemas.openxmlformats.org/officeDocument/2006/relationships/image" Target="../media/image13.svg"/><Relationship Id="rId2" Type="http://schemas.openxmlformats.org/officeDocument/2006/relationships/notesSlide" Target="../notesSlides/notesSlide3.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53.xml"/><Relationship Id="rId6" Type="http://schemas.openxmlformats.org/officeDocument/2006/relationships/slide" Target="slide4.xm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1.svg"/><Relationship Id="rId10" Type="http://schemas.openxmlformats.org/officeDocument/2006/relationships/slide" Target="slide6.xml"/><Relationship Id="rId19" Type="http://schemas.openxmlformats.org/officeDocument/2006/relationships/image" Target="../media/image15.svg"/><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 Id="rId22"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18" Type="http://schemas.openxmlformats.org/officeDocument/2006/relationships/image" Target="../media/image10.png"/><Relationship Id="rId3" Type="http://schemas.openxmlformats.org/officeDocument/2006/relationships/image" Target="../media/image3.png"/><Relationship Id="rId21" Type="http://schemas.openxmlformats.org/officeDocument/2006/relationships/image" Target="../media/image13.svg"/><Relationship Id="rId7" Type="http://schemas.openxmlformats.org/officeDocument/2006/relationships/slide" Target="slide4.xml"/><Relationship Id="rId12" Type="http://schemas.openxmlformats.org/officeDocument/2006/relationships/image" Target="../media/image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12.png"/><Relationship Id="rId1" Type="http://schemas.openxmlformats.org/officeDocument/2006/relationships/slideLayout" Target="../slideLayouts/slideLayout53.xml"/><Relationship Id="rId6" Type="http://schemas.openxmlformats.org/officeDocument/2006/relationships/image" Target="../media/image19.png"/><Relationship Id="rId11" Type="http://schemas.openxmlformats.org/officeDocument/2006/relationships/slide" Target="slide6.xml"/><Relationship Id="rId24" Type="http://schemas.openxmlformats.org/officeDocument/2006/relationships/image" Target="../media/image1.png"/><Relationship Id="rId5" Type="http://schemas.openxmlformats.org/officeDocument/2006/relationships/image" Target="../media/image4.png"/><Relationship Id="rId15" Type="http://schemas.openxmlformats.org/officeDocument/2006/relationships/image" Target="../media/image21.png"/><Relationship Id="rId23" Type="http://schemas.openxmlformats.org/officeDocument/2006/relationships/image" Target="../media/image17.svg"/><Relationship Id="rId10" Type="http://schemas.openxmlformats.org/officeDocument/2006/relationships/image" Target="../media/image7.png"/><Relationship Id="rId19" Type="http://schemas.openxmlformats.org/officeDocument/2006/relationships/image" Target="../media/image11.svg"/><Relationship Id="rId4" Type="http://schemas.openxmlformats.org/officeDocument/2006/relationships/image" Target="../media/image18.png"/><Relationship Id="rId9" Type="http://schemas.openxmlformats.org/officeDocument/2006/relationships/slide" Target="slide5.xml"/><Relationship Id="rId14" Type="http://schemas.openxmlformats.org/officeDocument/2006/relationships/image" Target="../media/image20.png"/><Relationship Id="rId22"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15.svg"/><Relationship Id="rId3" Type="http://schemas.openxmlformats.org/officeDocument/2006/relationships/image" Target="../media/image3.png"/><Relationship Id="rId21" Type="http://schemas.openxmlformats.org/officeDocument/2006/relationships/image" Target="../media/image1.png"/><Relationship Id="rId7" Type="http://schemas.openxmlformats.org/officeDocument/2006/relationships/slide" Target="slide4.xml"/><Relationship Id="rId12" Type="http://schemas.openxmlformats.org/officeDocument/2006/relationships/image" Target="../media/image8.png"/><Relationship Id="rId17"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17.svg"/><Relationship Id="rId1" Type="http://schemas.openxmlformats.org/officeDocument/2006/relationships/slideLayout" Target="../slideLayouts/slideLayout53.xml"/><Relationship Id="rId6" Type="http://schemas.openxmlformats.org/officeDocument/2006/relationships/image" Target="../media/image19.png"/><Relationship Id="rId11" Type="http://schemas.openxmlformats.org/officeDocument/2006/relationships/slide" Target="slide6.xml"/><Relationship Id="rId5" Type="http://schemas.openxmlformats.org/officeDocument/2006/relationships/image" Target="../media/image24.png"/><Relationship Id="rId15" Type="http://schemas.openxmlformats.org/officeDocument/2006/relationships/image" Target="../media/image11.svg"/><Relationship Id="rId10" Type="http://schemas.openxmlformats.org/officeDocument/2006/relationships/image" Target="../media/image5.png"/><Relationship Id="rId19"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slide" Target="slide5.xml"/><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openxmlformats.org/officeDocument/2006/relationships/image" Target="../media/image15.svg"/><Relationship Id="rId3" Type="http://schemas.openxmlformats.org/officeDocument/2006/relationships/image" Target="../media/image3.png"/><Relationship Id="rId21" Type="http://schemas.openxmlformats.org/officeDocument/2006/relationships/image" Target="../media/image1.png"/><Relationship Id="rId7" Type="http://schemas.openxmlformats.org/officeDocument/2006/relationships/slide" Target="slide4.xml"/><Relationship Id="rId12" Type="http://schemas.openxmlformats.org/officeDocument/2006/relationships/image" Target="../media/image5.png"/><Relationship Id="rId17" Type="http://schemas.openxmlformats.org/officeDocument/2006/relationships/image" Target="../media/image14.png"/><Relationship Id="rId2" Type="http://schemas.openxmlformats.org/officeDocument/2006/relationships/notesSlide" Target="../notesSlides/notesSlide6.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53.xml"/><Relationship Id="rId6" Type="http://schemas.openxmlformats.org/officeDocument/2006/relationships/image" Target="../media/image19.png"/><Relationship Id="rId11" Type="http://schemas.openxmlformats.org/officeDocument/2006/relationships/slide" Target="slide6.xml"/><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6.png"/><Relationship Id="rId9" Type="http://schemas.openxmlformats.org/officeDocument/2006/relationships/slide" Target="slide5.xml"/><Relationship Id="rId14" Type="http://schemas.openxmlformats.org/officeDocument/2006/relationships/image" Target="../media/image27.jp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18" Type="http://schemas.openxmlformats.org/officeDocument/2006/relationships/image" Target="../media/image13.svg"/><Relationship Id="rId3" Type="http://schemas.openxmlformats.org/officeDocument/2006/relationships/image" Target="../media/image3.png"/><Relationship Id="rId21" Type="http://schemas.openxmlformats.org/officeDocument/2006/relationships/image" Target="../media/image29.png"/><Relationship Id="rId7" Type="http://schemas.openxmlformats.org/officeDocument/2006/relationships/slide" Target="slide5.xml"/><Relationship Id="rId12" Type="http://schemas.openxmlformats.org/officeDocument/2006/relationships/image" Target="../media/image5.png"/><Relationship Id="rId17" Type="http://schemas.openxmlformats.org/officeDocument/2006/relationships/image" Target="../media/image12.png"/><Relationship Id="rId2" Type="http://schemas.openxmlformats.org/officeDocument/2006/relationships/notesSlide" Target="../notesSlides/notesSlide7.xml"/><Relationship Id="rId16" Type="http://schemas.openxmlformats.org/officeDocument/2006/relationships/image" Target="../media/image11.svg"/><Relationship Id="rId20" Type="http://schemas.openxmlformats.org/officeDocument/2006/relationships/image" Target="../media/image15.svg"/><Relationship Id="rId1" Type="http://schemas.openxmlformats.org/officeDocument/2006/relationships/slideLayout" Target="../slideLayouts/slideLayout53.xml"/><Relationship Id="rId6" Type="http://schemas.openxmlformats.org/officeDocument/2006/relationships/image" Target="../media/image6.png"/><Relationship Id="rId11" Type="http://schemas.openxmlformats.org/officeDocument/2006/relationships/slide" Target="slide7.xml"/><Relationship Id="rId5" Type="http://schemas.openxmlformats.org/officeDocument/2006/relationships/slide" Target="slide4.xml"/><Relationship Id="rId15" Type="http://schemas.openxmlformats.org/officeDocument/2006/relationships/image" Target="../media/image10.png"/><Relationship Id="rId23" Type="http://schemas.openxmlformats.org/officeDocument/2006/relationships/image" Target="../media/image1.png"/><Relationship Id="rId10" Type="http://schemas.openxmlformats.org/officeDocument/2006/relationships/image" Target="../media/image8.png"/><Relationship Id="rId19"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slide" Target="slide6.xml"/><Relationship Id="rId14" Type="http://schemas.openxmlformats.org/officeDocument/2006/relationships/image" Target="../media/image28.png"/><Relationship Id="rId22" Type="http://schemas.openxmlformats.org/officeDocument/2006/relationships/image" Target="../media/image30.sv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3.svg"/><Relationship Id="rId1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slide" Target="slide8.xml"/><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8.xml"/><Relationship Id="rId16" Type="http://schemas.openxmlformats.org/officeDocument/2006/relationships/image" Target="../media/image36.png"/><Relationship Id="rId20" Type="http://schemas.openxmlformats.org/officeDocument/2006/relationships/image" Target="../media/image1.png"/><Relationship Id="rId1" Type="http://schemas.openxmlformats.org/officeDocument/2006/relationships/slideLayout" Target="../slideLayouts/slideLayout53.xml"/><Relationship Id="rId6" Type="http://schemas.openxmlformats.org/officeDocument/2006/relationships/image" Target="../media/image24.png"/><Relationship Id="rId11" Type="http://schemas.openxmlformats.org/officeDocument/2006/relationships/image" Target="../media/image9.png"/><Relationship Id="rId5" Type="http://schemas.openxmlformats.org/officeDocument/2006/relationships/image" Target="../media/image26.png"/><Relationship Id="rId15" Type="http://schemas.openxmlformats.org/officeDocument/2006/relationships/image" Target="../media/image35.svg"/><Relationship Id="rId10" Type="http://schemas.openxmlformats.org/officeDocument/2006/relationships/image" Target="../media/image31.png"/><Relationship Id="rId19" Type="http://schemas.openxmlformats.org/officeDocument/2006/relationships/image" Target="../media/image30.svg"/><Relationship Id="rId4" Type="http://schemas.openxmlformats.org/officeDocument/2006/relationships/image" Target="../media/image18.png"/><Relationship Id="rId9" Type="http://schemas.openxmlformats.org/officeDocument/2006/relationships/slide" Target="slide13.xml"/><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32.png"/><Relationship Id="rId18" Type="http://schemas.openxmlformats.org/officeDocument/2006/relationships/image" Target="../media/image15.svg"/><Relationship Id="rId3" Type="http://schemas.openxmlformats.org/officeDocument/2006/relationships/image" Target="../media/image3.png"/><Relationship Id="rId21" Type="http://schemas.openxmlformats.org/officeDocument/2006/relationships/image" Target="../media/image38.png"/><Relationship Id="rId7" Type="http://schemas.openxmlformats.org/officeDocument/2006/relationships/image" Target="../media/image19.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9.xml"/><Relationship Id="rId16" Type="http://schemas.openxmlformats.org/officeDocument/2006/relationships/image" Target="../media/image35.svg"/><Relationship Id="rId20" Type="http://schemas.openxmlformats.org/officeDocument/2006/relationships/image" Target="../media/image30.svg"/><Relationship Id="rId1" Type="http://schemas.openxmlformats.org/officeDocument/2006/relationships/slideLayout" Target="../slideLayouts/slideLayout53.xml"/><Relationship Id="rId6" Type="http://schemas.openxmlformats.org/officeDocument/2006/relationships/slide" Target="slide8.xml"/><Relationship Id="rId11" Type="http://schemas.openxmlformats.org/officeDocument/2006/relationships/image" Target="../media/image31.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1.png"/><Relationship Id="rId10" Type="http://schemas.openxmlformats.org/officeDocument/2006/relationships/slide" Target="slide13.xml"/><Relationship Id="rId19"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5.png"/><Relationship Id="rId14" Type="http://schemas.openxmlformats.org/officeDocument/2006/relationships/image" Target="../media/image33.svg"/><Relationship Id="rId22"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grpSp>
        <p:nvGrpSpPr>
          <p:cNvPr id="607" name="Google Shape;607;p1"/>
          <p:cNvGrpSpPr/>
          <p:nvPr/>
        </p:nvGrpSpPr>
        <p:grpSpPr>
          <a:xfrm>
            <a:off x="11725734" y="4561567"/>
            <a:ext cx="241145" cy="240164"/>
            <a:chOff x="5944500" y="324350"/>
            <a:chExt cx="180859" cy="180123"/>
          </a:xfrm>
        </p:grpSpPr>
        <p:sp>
          <p:nvSpPr>
            <p:cNvPr id="608" name="Google Shape;608;p1"/>
            <p:cNvSpPr/>
            <p:nvPr/>
          </p:nvSpPr>
          <p:spPr>
            <a:xfrm>
              <a:off x="6029266" y="3243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09" name="Google Shape;609;p1"/>
            <p:cNvSpPr/>
            <p:nvPr/>
          </p:nvSpPr>
          <p:spPr>
            <a:xfrm>
              <a:off x="6029266" y="4460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10" name="Google Shape;610;p1"/>
            <p:cNvSpPr/>
            <p:nvPr/>
          </p:nvSpPr>
          <p:spPr>
            <a:xfrm>
              <a:off x="6066519" y="4094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11" name="Google Shape;611;p1"/>
            <p:cNvSpPr/>
            <p:nvPr/>
          </p:nvSpPr>
          <p:spPr>
            <a:xfrm>
              <a:off x="5944500" y="4094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612" name="Google Shape;612;p1"/>
          <p:cNvGrpSpPr/>
          <p:nvPr/>
        </p:nvGrpSpPr>
        <p:grpSpPr>
          <a:xfrm>
            <a:off x="11416234" y="791234"/>
            <a:ext cx="241145" cy="240164"/>
            <a:chOff x="6034925" y="548950"/>
            <a:chExt cx="180859" cy="180123"/>
          </a:xfrm>
        </p:grpSpPr>
        <p:sp>
          <p:nvSpPr>
            <p:cNvPr id="613" name="Google Shape;613;p1"/>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14" name="Google Shape;614;p1"/>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15" name="Google Shape;615;p1"/>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16" name="Google Shape;616;p1"/>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617" name="Google Shape;617;p1"/>
          <p:cNvSpPr/>
          <p:nvPr/>
        </p:nvSpPr>
        <p:spPr>
          <a:xfrm>
            <a:off x="5964533" y="2268867"/>
            <a:ext cx="222467" cy="135300"/>
          </a:xfrm>
          <a:custGeom>
            <a:avLst/>
            <a:gdLst/>
            <a:ahLst/>
            <a:cxnLst/>
            <a:rect l="l" t="t" r="r" b="b"/>
            <a:pathLst>
              <a:path w="6674" h="4059" extrusionOk="0">
                <a:moveTo>
                  <a:pt x="1711" y="1"/>
                </a:moveTo>
                <a:lnTo>
                  <a:pt x="1040" y="403"/>
                </a:lnTo>
                <a:lnTo>
                  <a:pt x="303" y="1308"/>
                </a:lnTo>
                <a:lnTo>
                  <a:pt x="34" y="2013"/>
                </a:lnTo>
                <a:lnTo>
                  <a:pt x="1" y="2415"/>
                </a:lnTo>
                <a:lnTo>
                  <a:pt x="34" y="2750"/>
                </a:lnTo>
                <a:lnTo>
                  <a:pt x="269" y="3354"/>
                </a:lnTo>
                <a:lnTo>
                  <a:pt x="739" y="3823"/>
                </a:lnTo>
                <a:lnTo>
                  <a:pt x="1342" y="4058"/>
                </a:lnTo>
                <a:lnTo>
                  <a:pt x="1677" y="4058"/>
                </a:lnTo>
                <a:lnTo>
                  <a:pt x="1946" y="4025"/>
                </a:lnTo>
                <a:lnTo>
                  <a:pt x="2449" y="3857"/>
                </a:lnTo>
                <a:lnTo>
                  <a:pt x="2818" y="3488"/>
                </a:lnTo>
                <a:lnTo>
                  <a:pt x="3052" y="3019"/>
                </a:lnTo>
                <a:lnTo>
                  <a:pt x="3086" y="2750"/>
                </a:lnTo>
                <a:lnTo>
                  <a:pt x="3052" y="2516"/>
                </a:lnTo>
                <a:lnTo>
                  <a:pt x="2918" y="2147"/>
                </a:lnTo>
                <a:lnTo>
                  <a:pt x="2616" y="1845"/>
                </a:lnTo>
                <a:lnTo>
                  <a:pt x="2248" y="1677"/>
                </a:lnTo>
                <a:lnTo>
                  <a:pt x="2013" y="1644"/>
                </a:lnTo>
                <a:lnTo>
                  <a:pt x="1610" y="1677"/>
                </a:lnTo>
                <a:lnTo>
                  <a:pt x="1040" y="2180"/>
                </a:lnTo>
                <a:lnTo>
                  <a:pt x="973" y="2583"/>
                </a:lnTo>
                <a:lnTo>
                  <a:pt x="1007" y="2851"/>
                </a:lnTo>
                <a:lnTo>
                  <a:pt x="1275" y="3220"/>
                </a:lnTo>
                <a:lnTo>
                  <a:pt x="1476" y="3320"/>
                </a:lnTo>
                <a:lnTo>
                  <a:pt x="1644" y="3354"/>
                </a:lnTo>
                <a:lnTo>
                  <a:pt x="1677" y="3488"/>
                </a:lnTo>
                <a:lnTo>
                  <a:pt x="1644" y="3656"/>
                </a:lnTo>
                <a:lnTo>
                  <a:pt x="1476" y="3689"/>
                </a:lnTo>
                <a:lnTo>
                  <a:pt x="1242" y="3656"/>
                </a:lnTo>
                <a:lnTo>
                  <a:pt x="806" y="3455"/>
                </a:lnTo>
                <a:lnTo>
                  <a:pt x="504" y="3119"/>
                </a:lnTo>
                <a:lnTo>
                  <a:pt x="336" y="2650"/>
                </a:lnTo>
                <a:lnTo>
                  <a:pt x="336" y="2415"/>
                </a:lnTo>
                <a:lnTo>
                  <a:pt x="370" y="2080"/>
                </a:lnTo>
                <a:lnTo>
                  <a:pt x="604" y="1443"/>
                </a:lnTo>
                <a:lnTo>
                  <a:pt x="1309" y="671"/>
                </a:lnTo>
                <a:lnTo>
                  <a:pt x="1879" y="269"/>
                </a:lnTo>
                <a:lnTo>
                  <a:pt x="1711" y="1"/>
                </a:lnTo>
                <a:close/>
                <a:moveTo>
                  <a:pt x="5299" y="1"/>
                </a:moveTo>
                <a:lnTo>
                  <a:pt x="4628" y="403"/>
                </a:lnTo>
                <a:lnTo>
                  <a:pt x="3891" y="1308"/>
                </a:lnTo>
                <a:lnTo>
                  <a:pt x="3622" y="2013"/>
                </a:lnTo>
                <a:lnTo>
                  <a:pt x="3622" y="2415"/>
                </a:lnTo>
                <a:lnTo>
                  <a:pt x="3622" y="2750"/>
                </a:lnTo>
                <a:lnTo>
                  <a:pt x="3857" y="3354"/>
                </a:lnTo>
                <a:lnTo>
                  <a:pt x="4327" y="3823"/>
                </a:lnTo>
                <a:lnTo>
                  <a:pt x="4930" y="4058"/>
                </a:lnTo>
                <a:lnTo>
                  <a:pt x="5299" y="4058"/>
                </a:lnTo>
                <a:lnTo>
                  <a:pt x="5567" y="4025"/>
                </a:lnTo>
                <a:lnTo>
                  <a:pt x="6070" y="3857"/>
                </a:lnTo>
                <a:lnTo>
                  <a:pt x="6439" y="3488"/>
                </a:lnTo>
                <a:lnTo>
                  <a:pt x="6640" y="3019"/>
                </a:lnTo>
                <a:lnTo>
                  <a:pt x="6674" y="2750"/>
                </a:lnTo>
                <a:lnTo>
                  <a:pt x="6674" y="2516"/>
                </a:lnTo>
                <a:lnTo>
                  <a:pt x="6506" y="2147"/>
                </a:lnTo>
                <a:lnTo>
                  <a:pt x="6204" y="1845"/>
                </a:lnTo>
                <a:lnTo>
                  <a:pt x="5836" y="1677"/>
                </a:lnTo>
                <a:lnTo>
                  <a:pt x="5634" y="1644"/>
                </a:lnTo>
                <a:lnTo>
                  <a:pt x="5400" y="1644"/>
                </a:lnTo>
                <a:lnTo>
                  <a:pt x="5064" y="1778"/>
                </a:lnTo>
                <a:lnTo>
                  <a:pt x="4763" y="2046"/>
                </a:lnTo>
                <a:lnTo>
                  <a:pt x="4595" y="2381"/>
                </a:lnTo>
                <a:lnTo>
                  <a:pt x="4595" y="2583"/>
                </a:lnTo>
                <a:lnTo>
                  <a:pt x="4595" y="2851"/>
                </a:lnTo>
                <a:lnTo>
                  <a:pt x="4863" y="3220"/>
                </a:lnTo>
                <a:lnTo>
                  <a:pt x="5098" y="3320"/>
                </a:lnTo>
                <a:lnTo>
                  <a:pt x="5232" y="3354"/>
                </a:lnTo>
                <a:lnTo>
                  <a:pt x="5266" y="3488"/>
                </a:lnTo>
                <a:lnTo>
                  <a:pt x="5232" y="3656"/>
                </a:lnTo>
                <a:lnTo>
                  <a:pt x="5064" y="3689"/>
                </a:lnTo>
                <a:lnTo>
                  <a:pt x="4830" y="3656"/>
                </a:lnTo>
                <a:lnTo>
                  <a:pt x="4394" y="3455"/>
                </a:lnTo>
                <a:lnTo>
                  <a:pt x="4092" y="3119"/>
                </a:lnTo>
                <a:lnTo>
                  <a:pt x="3958" y="2650"/>
                </a:lnTo>
                <a:lnTo>
                  <a:pt x="3958" y="2415"/>
                </a:lnTo>
                <a:lnTo>
                  <a:pt x="3958" y="2080"/>
                </a:lnTo>
                <a:lnTo>
                  <a:pt x="4226" y="1443"/>
                </a:lnTo>
                <a:lnTo>
                  <a:pt x="4897" y="671"/>
                </a:lnTo>
                <a:lnTo>
                  <a:pt x="5500" y="269"/>
                </a:lnTo>
                <a:lnTo>
                  <a:pt x="5299" y="1"/>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618" name="Google Shape;618;p1"/>
          <p:cNvGrpSpPr/>
          <p:nvPr/>
        </p:nvGrpSpPr>
        <p:grpSpPr>
          <a:xfrm>
            <a:off x="5922434" y="2129767"/>
            <a:ext cx="360233" cy="358767"/>
            <a:chOff x="6214675" y="650238"/>
            <a:chExt cx="270175" cy="269075"/>
          </a:xfrm>
        </p:grpSpPr>
        <p:sp>
          <p:nvSpPr>
            <p:cNvPr id="619" name="Google Shape;619;p1"/>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20" name="Google Shape;620;p1"/>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21" name="Google Shape;621;p1"/>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22" name="Google Shape;622;p1"/>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623" name="Google Shape;623;p1"/>
          <p:cNvGrpSpPr/>
          <p:nvPr/>
        </p:nvGrpSpPr>
        <p:grpSpPr>
          <a:xfrm>
            <a:off x="8355785" y="746501"/>
            <a:ext cx="360233" cy="358767"/>
            <a:chOff x="5944500" y="324350"/>
            <a:chExt cx="270175" cy="269075"/>
          </a:xfrm>
        </p:grpSpPr>
        <p:sp>
          <p:nvSpPr>
            <p:cNvPr id="624" name="Google Shape;624;p1"/>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25" name="Google Shape;625;p1"/>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26" name="Google Shape;626;p1"/>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27" name="Google Shape;627;p1"/>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628" name="Google Shape;628;p1"/>
          <p:cNvGrpSpPr/>
          <p:nvPr/>
        </p:nvGrpSpPr>
        <p:grpSpPr>
          <a:xfrm>
            <a:off x="1254917" y="540618"/>
            <a:ext cx="360233" cy="358767"/>
            <a:chOff x="5944500" y="324350"/>
            <a:chExt cx="270175" cy="269075"/>
          </a:xfrm>
        </p:grpSpPr>
        <p:sp>
          <p:nvSpPr>
            <p:cNvPr id="629" name="Google Shape;629;p1"/>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30" name="Google Shape;630;p1"/>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31" name="Google Shape;631;p1"/>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32" name="Google Shape;632;p1"/>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633" name="Google Shape;633;p1"/>
          <p:cNvGrpSpPr/>
          <p:nvPr/>
        </p:nvGrpSpPr>
        <p:grpSpPr>
          <a:xfrm>
            <a:off x="2842668" y="5959834"/>
            <a:ext cx="360233" cy="358767"/>
            <a:chOff x="6214675" y="650238"/>
            <a:chExt cx="270175" cy="269075"/>
          </a:xfrm>
        </p:grpSpPr>
        <p:sp>
          <p:nvSpPr>
            <p:cNvPr id="634" name="Google Shape;634;p1"/>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35" name="Google Shape;635;p1"/>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36" name="Google Shape;636;p1"/>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37" name="Google Shape;637;p1"/>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638" name="Google Shape;638;p1"/>
          <p:cNvGrpSpPr/>
          <p:nvPr/>
        </p:nvGrpSpPr>
        <p:grpSpPr>
          <a:xfrm>
            <a:off x="2086501" y="6433334"/>
            <a:ext cx="241145" cy="240164"/>
            <a:chOff x="6034925" y="548950"/>
            <a:chExt cx="180859" cy="180123"/>
          </a:xfrm>
        </p:grpSpPr>
        <p:sp>
          <p:nvSpPr>
            <p:cNvPr id="639" name="Google Shape;639;p1"/>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40" name="Google Shape;640;p1"/>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41" name="Google Shape;641;p1"/>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42" name="Google Shape;642;p1"/>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643" name="Google Shape;643;p1"/>
          <p:cNvGrpSpPr/>
          <p:nvPr/>
        </p:nvGrpSpPr>
        <p:grpSpPr>
          <a:xfrm>
            <a:off x="3602668" y="232567"/>
            <a:ext cx="241145" cy="240164"/>
            <a:chOff x="6034925" y="548950"/>
            <a:chExt cx="180859" cy="180123"/>
          </a:xfrm>
        </p:grpSpPr>
        <p:sp>
          <p:nvSpPr>
            <p:cNvPr id="644" name="Google Shape;644;p1"/>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45" name="Google Shape;645;p1"/>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46" name="Google Shape;646;p1"/>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47" name="Google Shape;647;p1"/>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648" name="Google Shape;648;p1"/>
          <p:cNvSpPr/>
          <p:nvPr/>
        </p:nvSpPr>
        <p:spPr>
          <a:xfrm>
            <a:off x="7027742" y="1453065"/>
            <a:ext cx="4501513" cy="4180701"/>
          </a:xfrm>
          <a:custGeom>
            <a:avLst/>
            <a:gdLst/>
            <a:ahLst/>
            <a:cxnLst/>
            <a:rect l="l" t="t" r="r" b="b"/>
            <a:pathLst>
              <a:path w="166092" h="154255" extrusionOk="0">
                <a:moveTo>
                  <a:pt x="118440" y="1"/>
                </a:moveTo>
                <a:lnTo>
                  <a:pt x="114450" y="34"/>
                </a:lnTo>
                <a:lnTo>
                  <a:pt x="110493" y="336"/>
                </a:lnTo>
                <a:lnTo>
                  <a:pt x="106637" y="1074"/>
                </a:lnTo>
                <a:lnTo>
                  <a:pt x="104725" y="1678"/>
                </a:lnTo>
                <a:lnTo>
                  <a:pt x="102847" y="2348"/>
                </a:lnTo>
                <a:lnTo>
                  <a:pt x="99293" y="4092"/>
                </a:lnTo>
                <a:lnTo>
                  <a:pt x="95973" y="6205"/>
                </a:lnTo>
                <a:lnTo>
                  <a:pt x="92754" y="8585"/>
                </a:lnTo>
                <a:lnTo>
                  <a:pt x="88093" y="12442"/>
                </a:lnTo>
                <a:lnTo>
                  <a:pt x="83398" y="16298"/>
                </a:lnTo>
                <a:lnTo>
                  <a:pt x="80179" y="18713"/>
                </a:lnTo>
                <a:lnTo>
                  <a:pt x="78502" y="19819"/>
                </a:lnTo>
                <a:lnTo>
                  <a:pt x="76859" y="20825"/>
                </a:lnTo>
                <a:lnTo>
                  <a:pt x="73472" y="22669"/>
                </a:lnTo>
                <a:lnTo>
                  <a:pt x="69985" y="24246"/>
                </a:lnTo>
                <a:lnTo>
                  <a:pt x="66397" y="25620"/>
                </a:lnTo>
                <a:lnTo>
                  <a:pt x="60864" y="27431"/>
                </a:lnTo>
                <a:lnTo>
                  <a:pt x="53319" y="29477"/>
                </a:lnTo>
                <a:lnTo>
                  <a:pt x="45740" y="31388"/>
                </a:lnTo>
                <a:lnTo>
                  <a:pt x="38262" y="33534"/>
                </a:lnTo>
                <a:lnTo>
                  <a:pt x="32830" y="35479"/>
                </a:lnTo>
                <a:lnTo>
                  <a:pt x="29309" y="36955"/>
                </a:lnTo>
                <a:lnTo>
                  <a:pt x="25888" y="38698"/>
                </a:lnTo>
                <a:lnTo>
                  <a:pt x="22636" y="40677"/>
                </a:lnTo>
                <a:lnTo>
                  <a:pt x="21060" y="41783"/>
                </a:lnTo>
                <a:lnTo>
                  <a:pt x="19450" y="42991"/>
                </a:lnTo>
                <a:lnTo>
                  <a:pt x="16466" y="45606"/>
                </a:lnTo>
                <a:lnTo>
                  <a:pt x="13716" y="48457"/>
                </a:lnTo>
                <a:lnTo>
                  <a:pt x="11201" y="51542"/>
                </a:lnTo>
                <a:lnTo>
                  <a:pt x="10061" y="53151"/>
                </a:lnTo>
                <a:lnTo>
                  <a:pt x="8921" y="54794"/>
                </a:lnTo>
                <a:lnTo>
                  <a:pt x="6909" y="58215"/>
                </a:lnTo>
                <a:lnTo>
                  <a:pt x="5165" y="61769"/>
                </a:lnTo>
                <a:lnTo>
                  <a:pt x="3656" y="65424"/>
                </a:lnTo>
                <a:lnTo>
                  <a:pt x="2415" y="69180"/>
                </a:lnTo>
                <a:lnTo>
                  <a:pt x="1443" y="73003"/>
                </a:lnTo>
                <a:lnTo>
                  <a:pt x="705" y="76926"/>
                </a:lnTo>
                <a:lnTo>
                  <a:pt x="235" y="80850"/>
                </a:lnTo>
                <a:lnTo>
                  <a:pt x="1" y="84840"/>
                </a:lnTo>
                <a:lnTo>
                  <a:pt x="34" y="88831"/>
                </a:lnTo>
                <a:lnTo>
                  <a:pt x="302" y="92788"/>
                </a:lnTo>
                <a:lnTo>
                  <a:pt x="839" y="96745"/>
                </a:lnTo>
                <a:lnTo>
                  <a:pt x="1610" y="100668"/>
                </a:lnTo>
                <a:lnTo>
                  <a:pt x="2616" y="104524"/>
                </a:lnTo>
                <a:lnTo>
                  <a:pt x="3857" y="108314"/>
                </a:lnTo>
                <a:lnTo>
                  <a:pt x="5366" y="112002"/>
                </a:lnTo>
                <a:lnTo>
                  <a:pt x="6204" y="113813"/>
                </a:lnTo>
                <a:lnTo>
                  <a:pt x="7110" y="115590"/>
                </a:lnTo>
                <a:lnTo>
                  <a:pt x="9055" y="119044"/>
                </a:lnTo>
                <a:lnTo>
                  <a:pt x="11201" y="122364"/>
                </a:lnTo>
                <a:lnTo>
                  <a:pt x="13582" y="125550"/>
                </a:lnTo>
                <a:lnTo>
                  <a:pt x="16097" y="128601"/>
                </a:lnTo>
                <a:lnTo>
                  <a:pt x="18813" y="131519"/>
                </a:lnTo>
                <a:lnTo>
                  <a:pt x="21663" y="134268"/>
                </a:lnTo>
                <a:lnTo>
                  <a:pt x="24681" y="136851"/>
                </a:lnTo>
                <a:lnTo>
                  <a:pt x="27833" y="139299"/>
                </a:lnTo>
                <a:lnTo>
                  <a:pt x="31086" y="141579"/>
                </a:lnTo>
                <a:lnTo>
                  <a:pt x="34506" y="143658"/>
                </a:lnTo>
                <a:lnTo>
                  <a:pt x="37994" y="145569"/>
                </a:lnTo>
                <a:lnTo>
                  <a:pt x="41582" y="147313"/>
                </a:lnTo>
                <a:lnTo>
                  <a:pt x="45271" y="148856"/>
                </a:lnTo>
                <a:lnTo>
                  <a:pt x="49026" y="150230"/>
                </a:lnTo>
                <a:lnTo>
                  <a:pt x="52849" y="151371"/>
                </a:lnTo>
                <a:lnTo>
                  <a:pt x="54761" y="151874"/>
                </a:lnTo>
                <a:lnTo>
                  <a:pt x="56706" y="152343"/>
                </a:lnTo>
                <a:lnTo>
                  <a:pt x="60595" y="153081"/>
                </a:lnTo>
                <a:lnTo>
                  <a:pt x="64519" y="153651"/>
                </a:lnTo>
                <a:lnTo>
                  <a:pt x="68476" y="154053"/>
                </a:lnTo>
                <a:lnTo>
                  <a:pt x="72433" y="154221"/>
                </a:lnTo>
                <a:lnTo>
                  <a:pt x="76423" y="154254"/>
                </a:lnTo>
                <a:lnTo>
                  <a:pt x="80380" y="154087"/>
                </a:lnTo>
                <a:lnTo>
                  <a:pt x="84371" y="153718"/>
                </a:lnTo>
                <a:lnTo>
                  <a:pt x="88294" y="153215"/>
                </a:lnTo>
                <a:lnTo>
                  <a:pt x="92217" y="152544"/>
                </a:lnTo>
                <a:lnTo>
                  <a:pt x="96141" y="151706"/>
                </a:lnTo>
                <a:lnTo>
                  <a:pt x="99997" y="150700"/>
                </a:lnTo>
                <a:lnTo>
                  <a:pt x="103820" y="149560"/>
                </a:lnTo>
                <a:lnTo>
                  <a:pt x="107609" y="148252"/>
                </a:lnTo>
                <a:lnTo>
                  <a:pt x="113142" y="146005"/>
                </a:lnTo>
                <a:lnTo>
                  <a:pt x="116764" y="144329"/>
                </a:lnTo>
                <a:lnTo>
                  <a:pt x="118843" y="143289"/>
                </a:lnTo>
                <a:lnTo>
                  <a:pt x="122800" y="141042"/>
                </a:lnTo>
                <a:lnTo>
                  <a:pt x="126589" y="138561"/>
                </a:lnTo>
                <a:lnTo>
                  <a:pt x="130211" y="135912"/>
                </a:lnTo>
                <a:lnTo>
                  <a:pt x="133598" y="133028"/>
                </a:lnTo>
                <a:lnTo>
                  <a:pt x="136817" y="129976"/>
                </a:lnTo>
                <a:lnTo>
                  <a:pt x="139868" y="126791"/>
                </a:lnTo>
                <a:lnTo>
                  <a:pt x="142719" y="123404"/>
                </a:lnTo>
                <a:lnTo>
                  <a:pt x="145401" y="119883"/>
                </a:lnTo>
                <a:lnTo>
                  <a:pt x="147916" y="116228"/>
                </a:lnTo>
                <a:lnTo>
                  <a:pt x="150230" y="112438"/>
                </a:lnTo>
                <a:lnTo>
                  <a:pt x="152410" y="108515"/>
                </a:lnTo>
                <a:lnTo>
                  <a:pt x="154388" y="104524"/>
                </a:lnTo>
                <a:lnTo>
                  <a:pt x="156199" y="100433"/>
                </a:lnTo>
                <a:lnTo>
                  <a:pt x="157876" y="96242"/>
                </a:lnTo>
                <a:lnTo>
                  <a:pt x="159385" y="91983"/>
                </a:lnTo>
                <a:lnTo>
                  <a:pt x="160055" y="89837"/>
                </a:lnTo>
                <a:lnTo>
                  <a:pt x="160760" y="87523"/>
                </a:lnTo>
                <a:lnTo>
                  <a:pt x="162000" y="82828"/>
                </a:lnTo>
                <a:lnTo>
                  <a:pt x="163107" y="78067"/>
                </a:lnTo>
                <a:lnTo>
                  <a:pt x="164012" y="73305"/>
                </a:lnTo>
                <a:lnTo>
                  <a:pt x="164784" y="68510"/>
                </a:lnTo>
                <a:lnTo>
                  <a:pt x="165354" y="63714"/>
                </a:lnTo>
                <a:lnTo>
                  <a:pt x="165756" y="58852"/>
                </a:lnTo>
                <a:lnTo>
                  <a:pt x="165991" y="54023"/>
                </a:lnTo>
                <a:lnTo>
                  <a:pt x="166058" y="51575"/>
                </a:lnTo>
                <a:lnTo>
                  <a:pt x="166091" y="49060"/>
                </a:lnTo>
                <a:lnTo>
                  <a:pt x="165957" y="43997"/>
                </a:lnTo>
                <a:lnTo>
                  <a:pt x="165588" y="38900"/>
                </a:lnTo>
                <a:lnTo>
                  <a:pt x="164918" y="33870"/>
                </a:lnTo>
                <a:lnTo>
                  <a:pt x="163811" y="28974"/>
                </a:lnTo>
                <a:lnTo>
                  <a:pt x="162302" y="24279"/>
                </a:lnTo>
                <a:lnTo>
                  <a:pt x="160793" y="20926"/>
                </a:lnTo>
                <a:lnTo>
                  <a:pt x="159619" y="18746"/>
                </a:lnTo>
                <a:lnTo>
                  <a:pt x="158278" y="16701"/>
                </a:lnTo>
                <a:lnTo>
                  <a:pt x="156803" y="14722"/>
                </a:lnTo>
                <a:lnTo>
                  <a:pt x="155998" y="13783"/>
                </a:lnTo>
                <a:lnTo>
                  <a:pt x="155160" y="12878"/>
                </a:lnTo>
                <a:lnTo>
                  <a:pt x="153449" y="11168"/>
                </a:lnTo>
                <a:lnTo>
                  <a:pt x="151571" y="9625"/>
                </a:lnTo>
                <a:lnTo>
                  <a:pt x="149627" y="8217"/>
                </a:lnTo>
                <a:lnTo>
                  <a:pt x="146541" y="6339"/>
                </a:lnTo>
                <a:lnTo>
                  <a:pt x="142149" y="4293"/>
                </a:lnTo>
                <a:lnTo>
                  <a:pt x="137521" y="2684"/>
                </a:lnTo>
                <a:lnTo>
                  <a:pt x="132726" y="1510"/>
                </a:lnTo>
                <a:lnTo>
                  <a:pt x="127830" y="705"/>
                </a:lnTo>
                <a:lnTo>
                  <a:pt x="122900" y="202"/>
                </a:lnTo>
                <a:lnTo>
                  <a:pt x="120419" y="68"/>
                </a:lnTo>
                <a:lnTo>
                  <a:pt x="118440"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649" name="Google Shape;649;p1"/>
          <p:cNvGrpSpPr/>
          <p:nvPr/>
        </p:nvGrpSpPr>
        <p:grpSpPr>
          <a:xfrm>
            <a:off x="7290375" y="1946904"/>
            <a:ext cx="4367004" cy="3020047"/>
            <a:chOff x="6385170" y="1590299"/>
            <a:chExt cx="5090451" cy="3647186"/>
          </a:xfrm>
        </p:grpSpPr>
        <p:sp>
          <p:nvSpPr>
            <p:cNvPr id="650" name="Google Shape;650;p1"/>
            <p:cNvSpPr/>
            <p:nvPr/>
          </p:nvSpPr>
          <p:spPr>
            <a:xfrm>
              <a:off x="7084063" y="1590299"/>
              <a:ext cx="3413646" cy="2622929"/>
            </a:xfrm>
            <a:custGeom>
              <a:avLst/>
              <a:gdLst/>
              <a:ahLst/>
              <a:cxnLst/>
              <a:rect l="l" t="t" r="r" b="b"/>
              <a:pathLst>
                <a:path w="125953" h="96778" extrusionOk="0">
                  <a:moveTo>
                    <a:pt x="4193" y="0"/>
                  </a:moveTo>
                  <a:lnTo>
                    <a:pt x="3287" y="201"/>
                  </a:lnTo>
                  <a:lnTo>
                    <a:pt x="2449" y="537"/>
                  </a:lnTo>
                  <a:lnTo>
                    <a:pt x="1678" y="1040"/>
                  </a:lnTo>
                  <a:lnTo>
                    <a:pt x="1041" y="1677"/>
                  </a:lnTo>
                  <a:lnTo>
                    <a:pt x="538" y="2448"/>
                  </a:lnTo>
                  <a:lnTo>
                    <a:pt x="202" y="3286"/>
                  </a:lnTo>
                  <a:lnTo>
                    <a:pt x="1" y="4192"/>
                  </a:lnTo>
                  <a:lnTo>
                    <a:pt x="1" y="4695"/>
                  </a:lnTo>
                  <a:lnTo>
                    <a:pt x="1" y="92083"/>
                  </a:lnTo>
                  <a:lnTo>
                    <a:pt x="1" y="92552"/>
                  </a:lnTo>
                  <a:lnTo>
                    <a:pt x="202" y="93491"/>
                  </a:lnTo>
                  <a:lnTo>
                    <a:pt x="538" y="94330"/>
                  </a:lnTo>
                  <a:lnTo>
                    <a:pt x="1041" y="95067"/>
                  </a:lnTo>
                  <a:lnTo>
                    <a:pt x="1678" y="95704"/>
                  </a:lnTo>
                  <a:lnTo>
                    <a:pt x="2449" y="96207"/>
                  </a:lnTo>
                  <a:lnTo>
                    <a:pt x="3287" y="96576"/>
                  </a:lnTo>
                  <a:lnTo>
                    <a:pt x="4226" y="96777"/>
                  </a:lnTo>
                  <a:lnTo>
                    <a:pt x="121727" y="96777"/>
                  </a:lnTo>
                  <a:lnTo>
                    <a:pt x="122632" y="96576"/>
                  </a:lnTo>
                  <a:lnTo>
                    <a:pt x="123471" y="96207"/>
                  </a:lnTo>
                  <a:lnTo>
                    <a:pt x="124242" y="95704"/>
                  </a:lnTo>
                  <a:lnTo>
                    <a:pt x="124879" y="95067"/>
                  </a:lnTo>
                  <a:lnTo>
                    <a:pt x="125382" y="94330"/>
                  </a:lnTo>
                  <a:lnTo>
                    <a:pt x="125718" y="93458"/>
                  </a:lnTo>
                  <a:lnTo>
                    <a:pt x="125919" y="92552"/>
                  </a:lnTo>
                  <a:lnTo>
                    <a:pt x="125952" y="92083"/>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51" name="Google Shape;651;p1"/>
            <p:cNvSpPr/>
            <p:nvPr/>
          </p:nvSpPr>
          <p:spPr>
            <a:xfrm>
              <a:off x="7792955" y="2062886"/>
              <a:ext cx="2001304" cy="2006753"/>
            </a:xfrm>
            <a:custGeom>
              <a:avLst/>
              <a:gdLst/>
              <a:ahLst/>
              <a:cxnLst/>
              <a:rect l="l" t="t" r="r" b="b"/>
              <a:pathLst>
                <a:path w="73842" h="74043" extrusionOk="0">
                  <a:moveTo>
                    <a:pt x="36955" y="24145"/>
                  </a:moveTo>
                  <a:lnTo>
                    <a:pt x="39134" y="24379"/>
                  </a:lnTo>
                  <a:lnTo>
                    <a:pt x="41281" y="24949"/>
                  </a:lnTo>
                  <a:lnTo>
                    <a:pt x="43326" y="25888"/>
                  </a:lnTo>
                  <a:lnTo>
                    <a:pt x="45170" y="27196"/>
                  </a:lnTo>
                  <a:lnTo>
                    <a:pt x="46042" y="27967"/>
                  </a:lnTo>
                  <a:lnTo>
                    <a:pt x="46378" y="28336"/>
                  </a:lnTo>
                  <a:lnTo>
                    <a:pt x="46713" y="28705"/>
                  </a:lnTo>
                  <a:lnTo>
                    <a:pt x="47451" y="29610"/>
                  </a:lnTo>
                  <a:lnTo>
                    <a:pt x="48624" y="31589"/>
                  </a:lnTo>
                  <a:lnTo>
                    <a:pt x="49429" y="33735"/>
                  </a:lnTo>
                  <a:lnTo>
                    <a:pt x="49865" y="36015"/>
                  </a:lnTo>
                  <a:lnTo>
                    <a:pt x="49899" y="37155"/>
                  </a:lnTo>
                  <a:lnTo>
                    <a:pt x="49899" y="37256"/>
                  </a:lnTo>
                  <a:lnTo>
                    <a:pt x="49865" y="38430"/>
                  </a:lnTo>
                  <a:lnTo>
                    <a:pt x="49463" y="40643"/>
                  </a:lnTo>
                  <a:lnTo>
                    <a:pt x="48691" y="42756"/>
                  </a:lnTo>
                  <a:lnTo>
                    <a:pt x="47585" y="44667"/>
                  </a:lnTo>
                  <a:lnTo>
                    <a:pt x="46210" y="46377"/>
                  </a:lnTo>
                  <a:lnTo>
                    <a:pt x="44533" y="47853"/>
                  </a:lnTo>
                  <a:lnTo>
                    <a:pt x="42622" y="48993"/>
                  </a:lnTo>
                  <a:lnTo>
                    <a:pt x="40509" y="49831"/>
                  </a:lnTo>
                  <a:lnTo>
                    <a:pt x="39369" y="50099"/>
                  </a:lnTo>
                  <a:lnTo>
                    <a:pt x="38229" y="50267"/>
                  </a:lnTo>
                  <a:lnTo>
                    <a:pt x="35949" y="50334"/>
                  </a:lnTo>
                  <a:lnTo>
                    <a:pt x="33736" y="49999"/>
                  </a:lnTo>
                  <a:lnTo>
                    <a:pt x="31656" y="49295"/>
                  </a:lnTo>
                  <a:lnTo>
                    <a:pt x="29712" y="48255"/>
                  </a:lnTo>
                  <a:lnTo>
                    <a:pt x="27934" y="46914"/>
                  </a:lnTo>
                  <a:lnTo>
                    <a:pt x="26425" y="45237"/>
                  </a:lnTo>
                  <a:lnTo>
                    <a:pt x="25218" y="43326"/>
                  </a:lnTo>
                  <a:lnTo>
                    <a:pt x="24749" y="42286"/>
                  </a:lnTo>
                  <a:lnTo>
                    <a:pt x="24313" y="41179"/>
                  </a:lnTo>
                  <a:lnTo>
                    <a:pt x="23810" y="38966"/>
                  </a:lnTo>
                  <a:lnTo>
                    <a:pt x="23709" y="36753"/>
                  </a:lnTo>
                  <a:lnTo>
                    <a:pt x="24011" y="34540"/>
                  </a:lnTo>
                  <a:lnTo>
                    <a:pt x="24648" y="32427"/>
                  </a:lnTo>
                  <a:lnTo>
                    <a:pt x="25620" y="30449"/>
                  </a:lnTo>
                  <a:lnTo>
                    <a:pt x="26928" y="28638"/>
                  </a:lnTo>
                  <a:lnTo>
                    <a:pt x="28571" y="27062"/>
                  </a:lnTo>
                  <a:lnTo>
                    <a:pt x="29510" y="26391"/>
                  </a:lnTo>
                  <a:lnTo>
                    <a:pt x="30516" y="25788"/>
                  </a:lnTo>
                  <a:lnTo>
                    <a:pt x="32595" y="24849"/>
                  </a:lnTo>
                  <a:lnTo>
                    <a:pt x="34742" y="24312"/>
                  </a:lnTo>
                  <a:lnTo>
                    <a:pt x="36955" y="24145"/>
                  </a:lnTo>
                  <a:close/>
                  <a:moveTo>
                    <a:pt x="32864" y="1"/>
                  </a:moveTo>
                  <a:lnTo>
                    <a:pt x="31086" y="7009"/>
                  </a:lnTo>
                  <a:lnTo>
                    <a:pt x="29309" y="7411"/>
                  </a:lnTo>
                  <a:lnTo>
                    <a:pt x="25855" y="8518"/>
                  </a:lnTo>
                  <a:lnTo>
                    <a:pt x="24179" y="9256"/>
                  </a:lnTo>
                  <a:lnTo>
                    <a:pt x="18646" y="4494"/>
                  </a:lnTo>
                  <a:lnTo>
                    <a:pt x="12341" y="8786"/>
                  </a:lnTo>
                  <a:lnTo>
                    <a:pt x="14957" y="15594"/>
                  </a:lnTo>
                  <a:lnTo>
                    <a:pt x="13750" y="16901"/>
                  </a:lnTo>
                  <a:lnTo>
                    <a:pt x="11604" y="19785"/>
                  </a:lnTo>
                  <a:lnTo>
                    <a:pt x="10665" y="21361"/>
                  </a:lnTo>
                  <a:lnTo>
                    <a:pt x="3421" y="20624"/>
                  </a:lnTo>
                  <a:lnTo>
                    <a:pt x="806" y="27867"/>
                  </a:lnTo>
                  <a:lnTo>
                    <a:pt x="6775" y="31924"/>
                  </a:lnTo>
                  <a:lnTo>
                    <a:pt x="6574" y="33232"/>
                  </a:lnTo>
                  <a:lnTo>
                    <a:pt x="6372" y="35781"/>
                  </a:lnTo>
                  <a:lnTo>
                    <a:pt x="6372" y="37088"/>
                  </a:lnTo>
                  <a:lnTo>
                    <a:pt x="6305" y="38161"/>
                  </a:lnTo>
                  <a:lnTo>
                    <a:pt x="6372" y="39235"/>
                  </a:lnTo>
                  <a:lnTo>
                    <a:pt x="1" y="42789"/>
                  </a:lnTo>
                  <a:lnTo>
                    <a:pt x="2013" y="50200"/>
                  </a:lnTo>
                  <a:lnTo>
                    <a:pt x="9189" y="50200"/>
                  </a:lnTo>
                  <a:lnTo>
                    <a:pt x="9726" y="51307"/>
                  </a:lnTo>
                  <a:lnTo>
                    <a:pt x="10933" y="53419"/>
                  </a:lnTo>
                  <a:lnTo>
                    <a:pt x="11604" y="54459"/>
                  </a:lnTo>
                  <a:lnTo>
                    <a:pt x="12308" y="55465"/>
                  </a:lnTo>
                  <a:lnTo>
                    <a:pt x="13079" y="56471"/>
                  </a:lnTo>
                  <a:lnTo>
                    <a:pt x="9994" y="62876"/>
                  </a:lnTo>
                  <a:lnTo>
                    <a:pt x="15929" y="67839"/>
                  </a:lnTo>
                  <a:lnTo>
                    <a:pt x="21630" y="63546"/>
                  </a:lnTo>
                  <a:lnTo>
                    <a:pt x="23273" y="64452"/>
                  </a:lnTo>
                  <a:lnTo>
                    <a:pt x="26727" y="65927"/>
                  </a:lnTo>
                  <a:lnTo>
                    <a:pt x="28538" y="66464"/>
                  </a:lnTo>
                  <a:lnTo>
                    <a:pt x="29678" y="73372"/>
                  </a:lnTo>
                  <a:lnTo>
                    <a:pt x="37391" y="74042"/>
                  </a:lnTo>
                  <a:lnTo>
                    <a:pt x="39671" y="67537"/>
                  </a:lnTo>
                  <a:lnTo>
                    <a:pt x="41549" y="67302"/>
                  </a:lnTo>
                  <a:lnTo>
                    <a:pt x="45271" y="66497"/>
                  </a:lnTo>
                  <a:lnTo>
                    <a:pt x="47048" y="65927"/>
                  </a:lnTo>
                  <a:lnTo>
                    <a:pt x="51944" y="70823"/>
                  </a:lnTo>
                  <a:lnTo>
                    <a:pt x="58617" y="66967"/>
                  </a:lnTo>
                  <a:lnTo>
                    <a:pt x="56773" y="60294"/>
                  </a:lnTo>
                  <a:lnTo>
                    <a:pt x="58215" y="59053"/>
                  </a:lnTo>
                  <a:lnTo>
                    <a:pt x="60797" y="56270"/>
                  </a:lnTo>
                  <a:lnTo>
                    <a:pt x="61937" y="54727"/>
                  </a:lnTo>
                  <a:lnTo>
                    <a:pt x="68711" y="55968"/>
                  </a:lnTo>
                  <a:lnTo>
                    <a:pt x="71964" y="48959"/>
                  </a:lnTo>
                  <a:lnTo>
                    <a:pt x="66632" y="44667"/>
                  </a:lnTo>
                  <a:lnTo>
                    <a:pt x="67034" y="42856"/>
                  </a:lnTo>
                  <a:lnTo>
                    <a:pt x="67470" y="39134"/>
                  </a:lnTo>
                  <a:lnTo>
                    <a:pt x="67470" y="37256"/>
                  </a:lnTo>
                  <a:lnTo>
                    <a:pt x="73841" y="34406"/>
                  </a:lnTo>
                  <a:lnTo>
                    <a:pt x="72500" y="26794"/>
                  </a:lnTo>
                  <a:lnTo>
                    <a:pt x="65458" y="26224"/>
                  </a:lnTo>
                  <a:lnTo>
                    <a:pt x="64754" y="24480"/>
                  </a:lnTo>
                  <a:lnTo>
                    <a:pt x="63010" y="21194"/>
                  </a:lnTo>
                  <a:lnTo>
                    <a:pt x="61937" y="19651"/>
                  </a:lnTo>
                  <a:lnTo>
                    <a:pt x="64150" y="15929"/>
                  </a:lnTo>
                  <a:lnTo>
                    <a:pt x="65559" y="13548"/>
                  </a:lnTo>
                  <a:lnTo>
                    <a:pt x="60093" y="8116"/>
                  </a:lnTo>
                  <a:lnTo>
                    <a:pt x="53990" y="11804"/>
                  </a:lnTo>
                  <a:lnTo>
                    <a:pt x="52682" y="10899"/>
                  </a:lnTo>
                  <a:lnTo>
                    <a:pt x="49865" y="9390"/>
                  </a:lnTo>
                  <a:lnTo>
                    <a:pt x="46948" y="8183"/>
                  </a:lnTo>
                  <a:lnTo>
                    <a:pt x="43896" y="7277"/>
                  </a:lnTo>
                  <a:lnTo>
                    <a:pt x="42320" y="6975"/>
                  </a:lnTo>
                  <a:lnTo>
                    <a:pt x="4057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52" name="Google Shape;652;p1"/>
            <p:cNvSpPr/>
            <p:nvPr/>
          </p:nvSpPr>
          <p:spPr>
            <a:xfrm>
              <a:off x="9913296" y="2301903"/>
              <a:ext cx="448086" cy="456272"/>
            </a:xfrm>
            <a:custGeom>
              <a:avLst/>
              <a:gdLst/>
              <a:ahLst/>
              <a:cxnLst/>
              <a:rect l="l" t="t" r="r" b="b"/>
              <a:pathLst>
                <a:path w="16533" h="16835" extrusionOk="0">
                  <a:moveTo>
                    <a:pt x="8652" y="4125"/>
                  </a:moveTo>
                  <a:lnTo>
                    <a:pt x="9524" y="4293"/>
                  </a:lnTo>
                  <a:lnTo>
                    <a:pt x="10295" y="4628"/>
                  </a:lnTo>
                  <a:lnTo>
                    <a:pt x="10999" y="5098"/>
                  </a:lnTo>
                  <a:lnTo>
                    <a:pt x="11603" y="5668"/>
                  </a:lnTo>
                  <a:lnTo>
                    <a:pt x="12072" y="6372"/>
                  </a:lnTo>
                  <a:lnTo>
                    <a:pt x="12408" y="7143"/>
                  </a:lnTo>
                  <a:lnTo>
                    <a:pt x="12575" y="8015"/>
                  </a:lnTo>
                  <a:lnTo>
                    <a:pt x="12575" y="8451"/>
                  </a:lnTo>
                  <a:lnTo>
                    <a:pt x="12609" y="8485"/>
                  </a:lnTo>
                  <a:lnTo>
                    <a:pt x="12575" y="9189"/>
                  </a:lnTo>
                  <a:lnTo>
                    <a:pt x="12173" y="10463"/>
                  </a:lnTo>
                  <a:lnTo>
                    <a:pt x="11435" y="11503"/>
                  </a:lnTo>
                  <a:lnTo>
                    <a:pt x="10463" y="12274"/>
                  </a:lnTo>
                  <a:lnTo>
                    <a:pt x="9323" y="12743"/>
                  </a:lnTo>
                  <a:lnTo>
                    <a:pt x="8082" y="12878"/>
                  </a:lnTo>
                  <a:lnTo>
                    <a:pt x="6841" y="12676"/>
                  </a:lnTo>
                  <a:lnTo>
                    <a:pt x="5667" y="12073"/>
                  </a:lnTo>
                  <a:lnTo>
                    <a:pt x="5131" y="11570"/>
                  </a:lnTo>
                  <a:lnTo>
                    <a:pt x="4661" y="11033"/>
                  </a:lnTo>
                  <a:lnTo>
                    <a:pt x="4024" y="9860"/>
                  </a:lnTo>
                  <a:lnTo>
                    <a:pt x="3823" y="8619"/>
                  </a:lnTo>
                  <a:lnTo>
                    <a:pt x="3957" y="7378"/>
                  </a:lnTo>
                  <a:lnTo>
                    <a:pt x="4427" y="6238"/>
                  </a:lnTo>
                  <a:lnTo>
                    <a:pt x="5198" y="5266"/>
                  </a:lnTo>
                  <a:lnTo>
                    <a:pt x="6238" y="4561"/>
                  </a:lnTo>
                  <a:lnTo>
                    <a:pt x="7512" y="4159"/>
                  </a:lnTo>
                  <a:lnTo>
                    <a:pt x="8216" y="4125"/>
                  </a:lnTo>
                  <a:close/>
                  <a:moveTo>
                    <a:pt x="8015" y="1"/>
                  </a:moveTo>
                  <a:lnTo>
                    <a:pt x="7713" y="34"/>
                  </a:lnTo>
                  <a:lnTo>
                    <a:pt x="7244" y="403"/>
                  </a:lnTo>
                  <a:lnTo>
                    <a:pt x="7143" y="671"/>
                  </a:lnTo>
                  <a:lnTo>
                    <a:pt x="7042" y="1107"/>
                  </a:lnTo>
                  <a:lnTo>
                    <a:pt x="6942" y="1309"/>
                  </a:lnTo>
                  <a:lnTo>
                    <a:pt x="6640" y="1644"/>
                  </a:lnTo>
                  <a:lnTo>
                    <a:pt x="6405" y="1711"/>
                  </a:lnTo>
                  <a:lnTo>
                    <a:pt x="6103" y="1812"/>
                  </a:lnTo>
                  <a:lnTo>
                    <a:pt x="5802" y="1912"/>
                  </a:lnTo>
                  <a:lnTo>
                    <a:pt x="5567" y="1979"/>
                  </a:lnTo>
                  <a:lnTo>
                    <a:pt x="5131" y="1879"/>
                  </a:lnTo>
                  <a:lnTo>
                    <a:pt x="4930" y="1745"/>
                  </a:lnTo>
                  <a:lnTo>
                    <a:pt x="4594" y="1476"/>
                  </a:lnTo>
                  <a:lnTo>
                    <a:pt x="4326" y="1309"/>
                  </a:lnTo>
                  <a:lnTo>
                    <a:pt x="3790" y="1275"/>
                  </a:lnTo>
                  <a:lnTo>
                    <a:pt x="3521" y="1409"/>
                  </a:lnTo>
                  <a:lnTo>
                    <a:pt x="3220" y="1610"/>
                  </a:lnTo>
                  <a:lnTo>
                    <a:pt x="2985" y="1812"/>
                  </a:lnTo>
                  <a:lnTo>
                    <a:pt x="2817" y="2348"/>
                  </a:lnTo>
                  <a:lnTo>
                    <a:pt x="2884" y="2650"/>
                  </a:lnTo>
                  <a:lnTo>
                    <a:pt x="3052" y="3052"/>
                  </a:lnTo>
                  <a:lnTo>
                    <a:pt x="3119" y="3287"/>
                  </a:lnTo>
                  <a:lnTo>
                    <a:pt x="3052" y="3723"/>
                  </a:lnTo>
                  <a:lnTo>
                    <a:pt x="2918" y="3924"/>
                  </a:lnTo>
                  <a:lnTo>
                    <a:pt x="2717" y="4192"/>
                  </a:lnTo>
                  <a:lnTo>
                    <a:pt x="2515" y="4427"/>
                  </a:lnTo>
                  <a:lnTo>
                    <a:pt x="2381" y="4628"/>
                  </a:lnTo>
                  <a:lnTo>
                    <a:pt x="1945" y="4830"/>
                  </a:lnTo>
                  <a:lnTo>
                    <a:pt x="1711" y="4830"/>
                  </a:lnTo>
                  <a:lnTo>
                    <a:pt x="1308" y="4763"/>
                  </a:lnTo>
                  <a:lnTo>
                    <a:pt x="1006" y="4763"/>
                  </a:lnTo>
                  <a:lnTo>
                    <a:pt x="503" y="5064"/>
                  </a:lnTo>
                  <a:lnTo>
                    <a:pt x="403" y="5333"/>
                  </a:lnTo>
                  <a:lnTo>
                    <a:pt x="269" y="5735"/>
                  </a:lnTo>
                  <a:lnTo>
                    <a:pt x="168" y="6003"/>
                  </a:lnTo>
                  <a:lnTo>
                    <a:pt x="336" y="6540"/>
                  </a:lnTo>
                  <a:lnTo>
                    <a:pt x="570" y="6741"/>
                  </a:lnTo>
                  <a:lnTo>
                    <a:pt x="973" y="7009"/>
                  </a:lnTo>
                  <a:lnTo>
                    <a:pt x="1140" y="7177"/>
                  </a:lnTo>
                  <a:lnTo>
                    <a:pt x="1342" y="7579"/>
                  </a:lnTo>
                  <a:lnTo>
                    <a:pt x="1342" y="7814"/>
                  </a:lnTo>
                  <a:lnTo>
                    <a:pt x="1308" y="8149"/>
                  </a:lnTo>
                  <a:lnTo>
                    <a:pt x="1308" y="8485"/>
                  </a:lnTo>
                  <a:lnTo>
                    <a:pt x="1275" y="8719"/>
                  </a:lnTo>
                  <a:lnTo>
                    <a:pt x="1040" y="9088"/>
                  </a:lnTo>
                  <a:lnTo>
                    <a:pt x="872" y="9222"/>
                  </a:lnTo>
                  <a:lnTo>
                    <a:pt x="470" y="9457"/>
                  </a:lnTo>
                  <a:lnTo>
                    <a:pt x="202" y="9625"/>
                  </a:lnTo>
                  <a:lnTo>
                    <a:pt x="0" y="10128"/>
                  </a:lnTo>
                  <a:lnTo>
                    <a:pt x="34" y="10430"/>
                  </a:lnTo>
                  <a:lnTo>
                    <a:pt x="134" y="10832"/>
                  </a:lnTo>
                  <a:lnTo>
                    <a:pt x="235" y="11100"/>
                  </a:lnTo>
                  <a:lnTo>
                    <a:pt x="705" y="11436"/>
                  </a:lnTo>
                  <a:lnTo>
                    <a:pt x="1006" y="11469"/>
                  </a:lnTo>
                  <a:lnTo>
                    <a:pt x="1643" y="11469"/>
                  </a:lnTo>
                  <a:lnTo>
                    <a:pt x="2046" y="11704"/>
                  </a:lnTo>
                  <a:lnTo>
                    <a:pt x="2180" y="11872"/>
                  </a:lnTo>
                  <a:lnTo>
                    <a:pt x="2348" y="12207"/>
                  </a:lnTo>
                  <a:lnTo>
                    <a:pt x="2549" y="12475"/>
                  </a:lnTo>
                  <a:lnTo>
                    <a:pt x="2649" y="12676"/>
                  </a:lnTo>
                  <a:lnTo>
                    <a:pt x="2683" y="13112"/>
                  </a:lnTo>
                  <a:lnTo>
                    <a:pt x="2616" y="13347"/>
                  </a:lnTo>
                  <a:lnTo>
                    <a:pt x="2448" y="13716"/>
                  </a:lnTo>
                  <a:lnTo>
                    <a:pt x="2348" y="13984"/>
                  </a:lnTo>
                  <a:lnTo>
                    <a:pt x="2448" y="14554"/>
                  </a:lnTo>
                  <a:lnTo>
                    <a:pt x="2649" y="14755"/>
                  </a:lnTo>
                  <a:lnTo>
                    <a:pt x="2951" y="15024"/>
                  </a:lnTo>
                  <a:lnTo>
                    <a:pt x="3220" y="15191"/>
                  </a:lnTo>
                  <a:lnTo>
                    <a:pt x="3790" y="15191"/>
                  </a:lnTo>
                  <a:lnTo>
                    <a:pt x="4024" y="15057"/>
                  </a:lnTo>
                  <a:lnTo>
                    <a:pt x="4360" y="14823"/>
                  </a:lnTo>
                  <a:lnTo>
                    <a:pt x="4527" y="14722"/>
                  </a:lnTo>
                  <a:lnTo>
                    <a:pt x="4997" y="14688"/>
                  </a:lnTo>
                  <a:lnTo>
                    <a:pt x="5198" y="14755"/>
                  </a:lnTo>
                  <a:lnTo>
                    <a:pt x="5533" y="14890"/>
                  </a:lnTo>
                  <a:lnTo>
                    <a:pt x="5869" y="15024"/>
                  </a:lnTo>
                  <a:lnTo>
                    <a:pt x="6070" y="15124"/>
                  </a:lnTo>
                  <a:lnTo>
                    <a:pt x="6372" y="15493"/>
                  </a:lnTo>
                  <a:lnTo>
                    <a:pt x="6439" y="15694"/>
                  </a:lnTo>
                  <a:lnTo>
                    <a:pt x="6506" y="16063"/>
                  </a:lnTo>
                  <a:lnTo>
                    <a:pt x="6573" y="16365"/>
                  </a:lnTo>
                  <a:lnTo>
                    <a:pt x="7009" y="16734"/>
                  </a:lnTo>
                  <a:lnTo>
                    <a:pt x="7277" y="16801"/>
                  </a:lnTo>
                  <a:lnTo>
                    <a:pt x="7679" y="16835"/>
                  </a:lnTo>
                  <a:lnTo>
                    <a:pt x="7981" y="16835"/>
                  </a:lnTo>
                  <a:lnTo>
                    <a:pt x="8451" y="16533"/>
                  </a:lnTo>
                  <a:lnTo>
                    <a:pt x="8585" y="16264"/>
                  </a:lnTo>
                  <a:lnTo>
                    <a:pt x="8685" y="15929"/>
                  </a:lnTo>
                  <a:lnTo>
                    <a:pt x="8786" y="15694"/>
                  </a:lnTo>
                  <a:lnTo>
                    <a:pt x="9155" y="15393"/>
                  </a:lnTo>
                  <a:lnTo>
                    <a:pt x="9356" y="15359"/>
                  </a:lnTo>
                  <a:lnTo>
                    <a:pt x="9725" y="15292"/>
                  </a:lnTo>
                  <a:lnTo>
                    <a:pt x="10094" y="15191"/>
                  </a:lnTo>
                  <a:lnTo>
                    <a:pt x="10329" y="15158"/>
                  </a:lnTo>
                  <a:lnTo>
                    <a:pt x="10765" y="15258"/>
                  </a:lnTo>
                  <a:lnTo>
                    <a:pt x="10932" y="15426"/>
                  </a:lnTo>
                  <a:lnTo>
                    <a:pt x="11200" y="15694"/>
                  </a:lnTo>
                  <a:lnTo>
                    <a:pt x="11402" y="15862"/>
                  </a:lnTo>
                  <a:lnTo>
                    <a:pt x="11972" y="15929"/>
                  </a:lnTo>
                  <a:lnTo>
                    <a:pt x="12240" y="15829"/>
                  </a:lnTo>
                  <a:lnTo>
                    <a:pt x="12575" y="15627"/>
                  </a:lnTo>
                  <a:lnTo>
                    <a:pt x="12844" y="15460"/>
                  </a:lnTo>
                  <a:lnTo>
                    <a:pt x="13045" y="14923"/>
                  </a:lnTo>
                  <a:lnTo>
                    <a:pt x="13011" y="14621"/>
                  </a:lnTo>
                  <a:lnTo>
                    <a:pt x="12911" y="14286"/>
                  </a:lnTo>
                  <a:lnTo>
                    <a:pt x="12877" y="14051"/>
                  </a:lnTo>
                  <a:lnTo>
                    <a:pt x="12978" y="13615"/>
                  </a:lnTo>
                  <a:lnTo>
                    <a:pt x="13145" y="13448"/>
                  </a:lnTo>
                  <a:lnTo>
                    <a:pt x="13380" y="13179"/>
                  </a:lnTo>
                  <a:lnTo>
                    <a:pt x="13648" y="12878"/>
                  </a:lnTo>
                  <a:lnTo>
                    <a:pt x="13816" y="12710"/>
                  </a:lnTo>
                  <a:lnTo>
                    <a:pt x="14252" y="12542"/>
                  </a:lnTo>
                  <a:lnTo>
                    <a:pt x="14487" y="12576"/>
                  </a:lnTo>
                  <a:lnTo>
                    <a:pt x="14822" y="12643"/>
                  </a:lnTo>
                  <a:lnTo>
                    <a:pt x="15124" y="12676"/>
                  </a:lnTo>
                  <a:lnTo>
                    <a:pt x="15627" y="12408"/>
                  </a:lnTo>
                  <a:lnTo>
                    <a:pt x="15761" y="12173"/>
                  </a:lnTo>
                  <a:lnTo>
                    <a:pt x="15929" y="11805"/>
                  </a:lnTo>
                  <a:lnTo>
                    <a:pt x="16029" y="11503"/>
                  </a:lnTo>
                  <a:lnTo>
                    <a:pt x="15895" y="10966"/>
                  </a:lnTo>
                  <a:lnTo>
                    <a:pt x="15694" y="10765"/>
                  </a:lnTo>
                  <a:lnTo>
                    <a:pt x="15426" y="10530"/>
                  </a:lnTo>
                  <a:lnTo>
                    <a:pt x="15258" y="10396"/>
                  </a:lnTo>
                  <a:lnTo>
                    <a:pt x="15090" y="9960"/>
                  </a:lnTo>
                  <a:lnTo>
                    <a:pt x="15124" y="9725"/>
                  </a:lnTo>
                  <a:lnTo>
                    <a:pt x="15157" y="9357"/>
                  </a:lnTo>
                  <a:lnTo>
                    <a:pt x="15191" y="8954"/>
                  </a:lnTo>
                  <a:lnTo>
                    <a:pt x="15224" y="8719"/>
                  </a:lnTo>
                  <a:lnTo>
                    <a:pt x="15493" y="8384"/>
                  </a:lnTo>
                  <a:lnTo>
                    <a:pt x="15694" y="8250"/>
                  </a:lnTo>
                  <a:lnTo>
                    <a:pt x="16029" y="8116"/>
                  </a:lnTo>
                  <a:lnTo>
                    <a:pt x="16264" y="7948"/>
                  </a:lnTo>
                  <a:lnTo>
                    <a:pt x="16532" y="7445"/>
                  </a:lnTo>
                  <a:lnTo>
                    <a:pt x="16532" y="7177"/>
                  </a:lnTo>
                  <a:lnTo>
                    <a:pt x="16465" y="6775"/>
                  </a:lnTo>
                  <a:lnTo>
                    <a:pt x="16365" y="6506"/>
                  </a:lnTo>
                  <a:lnTo>
                    <a:pt x="15962" y="6104"/>
                  </a:lnTo>
                  <a:lnTo>
                    <a:pt x="15660" y="6070"/>
                  </a:lnTo>
                  <a:lnTo>
                    <a:pt x="15258" y="6037"/>
                  </a:lnTo>
                  <a:lnTo>
                    <a:pt x="15057" y="6003"/>
                  </a:lnTo>
                  <a:lnTo>
                    <a:pt x="14688" y="5735"/>
                  </a:lnTo>
                  <a:lnTo>
                    <a:pt x="14554" y="5567"/>
                  </a:lnTo>
                  <a:lnTo>
                    <a:pt x="14386" y="5232"/>
                  </a:lnTo>
                  <a:lnTo>
                    <a:pt x="14218" y="4897"/>
                  </a:lnTo>
                  <a:lnTo>
                    <a:pt x="14118" y="4695"/>
                  </a:lnTo>
                  <a:lnTo>
                    <a:pt x="14118" y="4260"/>
                  </a:lnTo>
                  <a:lnTo>
                    <a:pt x="14218" y="4058"/>
                  </a:lnTo>
                  <a:lnTo>
                    <a:pt x="14420" y="3723"/>
                  </a:lnTo>
                  <a:lnTo>
                    <a:pt x="14520" y="3455"/>
                  </a:lnTo>
                  <a:lnTo>
                    <a:pt x="14453" y="2885"/>
                  </a:lnTo>
                  <a:lnTo>
                    <a:pt x="14286" y="2650"/>
                  </a:lnTo>
                  <a:lnTo>
                    <a:pt x="14017" y="2382"/>
                  </a:lnTo>
                  <a:lnTo>
                    <a:pt x="13783" y="2180"/>
                  </a:lnTo>
                  <a:lnTo>
                    <a:pt x="13212" y="2113"/>
                  </a:lnTo>
                  <a:lnTo>
                    <a:pt x="12944" y="2248"/>
                  </a:lnTo>
                  <a:lnTo>
                    <a:pt x="12609" y="2449"/>
                  </a:lnTo>
                  <a:lnTo>
                    <a:pt x="12374" y="2549"/>
                  </a:lnTo>
                  <a:lnTo>
                    <a:pt x="11938" y="2549"/>
                  </a:lnTo>
                  <a:lnTo>
                    <a:pt x="11737" y="2449"/>
                  </a:lnTo>
                  <a:lnTo>
                    <a:pt x="10899" y="2013"/>
                  </a:lnTo>
                  <a:lnTo>
                    <a:pt x="9960" y="1745"/>
                  </a:lnTo>
                  <a:lnTo>
                    <a:pt x="9759" y="1644"/>
                  </a:lnTo>
                  <a:lnTo>
                    <a:pt x="9423" y="1309"/>
                  </a:lnTo>
                  <a:lnTo>
                    <a:pt x="9356" y="1107"/>
                  </a:lnTo>
                  <a:lnTo>
                    <a:pt x="9256" y="671"/>
                  </a:lnTo>
                  <a:lnTo>
                    <a:pt x="9155" y="403"/>
                  </a:lnTo>
                  <a:lnTo>
                    <a:pt x="8685" y="34"/>
                  </a:lnTo>
                  <a:lnTo>
                    <a:pt x="838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53" name="Google Shape;653;p1"/>
            <p:cNvSpPr/>
            <p:nvPr/>
          </p:nvSpPr>
          <p:spPr>
            <a:xfrm>
              <a:off x="7084063" y="1590299"/>
              <a:ext cx="3413646" cy="133615"/>
            </a:xfrm>
            <a:custGeom>
              <a:avLst/>
              <a:gdLst/>
              <a:ahLst/>
              <a:cxnLst/>
              <a:rect l="l" t="t" r="r" b="b"/>
              <a:pathLst>
                <a:path w="125953" h="4930" extrusionOk="0">
                  <a:moveTo>
                    <a:pt x="4193" y="0"/>
                  </a:moveTo>
                  <a:lnTo>
                    <a:pt x="3287" y="201"/>
                  </a:lnTo>
                  <a:lnTo>
                    <a:pt x="2449" y="537"/>
                  </a:lnTo>
                  <a:lnTo>
                    <a:pt x="1678" y="1040"/>
                  </a:lnTo>
                  <a:lnTo>
                    <a:pt x="1041" y="1677"/>
                  </a:lnTo>
                  <a:lnTo>
                    <a:pt x="538" y="2448"/>
                  </a:lnTo>
                  <a:lnTo>
                    <a:pt x="202" y="3286"/>
                  </a:lnTo>
                  <a:lnTo>
                    <a:pt x="1" y="4192"/>
                  </a:lnTo>
                  <a:lnTo>
                    <a:pt x="1" y="4695"/>
                  </a:lnTo>
                  <a:lnTo>
                    <a:pt x="1" y="4930"/>
                  </a:lnTo>
                  <a:lnTo>
                    <a:pt x="125952" y="4930"/>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54" name="Google Shape;654;p1"/>
            <p:cNvSpPr/>
            <p:nvPr/>
          </p:nvSpPr>
          <p:spPr>
            <a:xfrm>
              <a:off x="7084063" y="1590299"/>
              <a:ext cx="3413646" cy="2622929"/>
            </a:xfrm>
            <a:custGeom>
              <a:avLst/>
              <a:gdLst/>
              <a:ahLst/>
              <a:cxnLst/>
              <a:rect l="l" t="t" r="r" b="b"/>
              <a:pathLst>
                <a:path w="125953" h="96778" fill="none" extrusionOk="0">
                  <a:moveTo>
                    <a:pt x="125952" y="4695"/>
                  </a:moveTo>
                  <a:lnTo>
                    <a:pt x="125952" y="92083"/>
                  </a:lnTo>
                  <a:lnTo>
                    <a:pt x="125919" y="92552"/>
                  </a:lnTo>
                  <a:lnTo>
                    <a:pt x="125718" y="93458"/>
                  </a:lnTo>
                  <a:lnTo>
                    <a:pt x="125382" y="94330"/>
                  </a:lnTo>
                  <a:lnTo>
                    <a:pt x="124879" y="95067"/>
                  </a:lnTo>
                  <a:lnTo>
                    <a:pt x="124242" y="95704"/>
                  </a:lnTo>
                  <a:lnTo>
                    <a:pt x="123471" y="96207"/>
                  </a:lnTo>
                  <a:lnTo>
                    <a:pt x="122632" y="96576"/>
                  </a:lnTo>
                  <a:lnTo>
                    <a:pt x="121727" y="96777"/>
                  </a:lnTo>
                  <a:lnTo>
                    <a:pt x="121224" y="96777"/>
                  </a:lnTo>
                  <a:lnTo>
                    <a:pt x="4696" y="96777"/>
                  </a:lnTo>
                  <a:lnTo>
                    <a:pt x="4226" y="96777"/>
                  </a:lnTo>
                  <a:lnTo>
                    <a:pt x="3287" y="96576"/>
                  </a:lnTo>
                  <a:lnTo>
                    <a:pt x="2449" y="96207"/>
                  </a:lnTo>
                  <a:lnTo>
                    <a:pt x="1711" y="95704"/>
                  </a:lnTo>
                  <a:lnTo>
                    <a:pt x="1041" y="95067"/>
                  </a:lnTo>
                  <a:lnTo>
                    <a:pt x="538" y="94330"/>
                  </a:lnTo>
                  <a:lnTo>
                    <a:pt x="202" y="93491"/>
                  </a:lnTo>
                  <a:lnTo>
                    <a:pt x="1" y="92552"/>
                  </a:lnTo>
                  <a:lnTo>
                    <a:pt x="1" y="92083"/>
                  </a:lnTo>
                  <a:lnTo>
                    <a:pt x="1" y="4695"/>
                  </a:lnTo>
                  <a:lnTo>
                    <a:pt x="1" y="4192"/>
                  </a:lnTo>
                  <a:lnTo>
                    <a:pt x="202" y="3286"/>
                  </a:lnTo>
                  <a:lnTo>
                    <a:pt x="538" y="2448"/>
                  </a:lnTo>
                  <a:lnTo>
                    <a:pt x="1041" y="1677"/>
                  </a:lnTo>
                  <a:lnTo>
                    <a:pt x="1678" y="1040"/>
                  </a:lnTo>
                  <a:lnTo>
                    <a:pt x="2449" y="537"/>
                  </a:lnTo>
                  <a:lnTo>
                    <a:pt x="3287" y="201"/>
                  </a:lnTo>
                  <a:lnTo>
                    <a:pt x="4193" y="0"/>
                  </a:lnTo>
                  <a:lnTo>
                    <a:pt x="4696" y="0"/>
                  </a:lnTo>
                  <a:lnTo>
                    <a:pt x="121224" y="0"/>
                  </a:lnTo>
                  <a:lnTo>
                    <a:pt x="121694" y="0"/>
                  </a:lnTo>
                  <a:lnTo>
                    <a:pt x="122632" y="168"/>
                  </a:lnTo>
                  <a:lnTo>
                    <a:pt x="123471" y="537"/>
                  </a:lnTo>
                  <a:lnTo>
                    <a:pt x="124209" y="1040"/>
                  </a:lnTo>
                  <a:lnTo>
                    <a:pt x="124879" y="1677"/>
                  </a:lnTo>
                  <a:lnTo>
                    <a:pt x="125382" y="2448"/>
                  </a:lnTo>
                  <a:lnTo>
                    <a:pt x="125718" y="3286"/>
                  </a:lnTo>
                  <a:lnTo>
                    <a:pt x="125919" y="4192"/>
                  </a:lnTo>
                  <a:lnTo>
                    <a:pt x="125952" y="4695"/>
                  </a:lnTo>
                  <a:close/>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55" name="Google Shape;655;p1"/>
            <p:cNvSpPr/>
            <p:nvPr/>
          </p:nvSpPr>
          <p:spPr>
            <a:xfrm>
              <a:off x="7315817" y="1631196"/>
              <a:ext cx="52741" cy="51820"/>
            </a:xfrm>
            <a:custGeom>
              <a:avLst/>
              <a:gdLst/>
              <a:ahLst/>
              <a:cxnLst/>
              <a:rect l="l" t="t" r="r" b="b"/>
              <a:pathLst>
                <a:path w="1946" h="1912" extrusionOk="0">
                  <a:moveTo>
                    <a:pt x="973" y="0"/>
                  </a:moveTo>
                  <a:lnTo>
                    <a:pt x="672" y="34"/>
                  </a:lnTo>
                  <a:lnTo>
                    <a:pt x="236" y="336"/>
                  </a:lnTo>
                  <a:lnTo>
                    <a:pt x="1" y="839"/>
                  </a:lnTo>
                  <a:lnTo>
                    <a:pt x="102" y="1409"/>
                  </a:lnTo>
                  <a:lnTo>
                    <a:pt x="303" y="1643"/>
                  </a:lnTo>
                  <a:lnTo>
                    <a:pt x="538" y="1811"/>
                  </a:lnTo>
                  <a:lnTo>
                    <a:pt x="1074" y="1912"/>
                  </a:lnTo>
                  <a:lnTo>
                    <a:pt x="1577" y="1710"/>
                  </a:lnTo>
                  <a:lnTo>
                    <a:pt x="1912" y="1274"/>
                  </a:lnTo>
                  <a:lnTo>
                    <a:pt x="1946" y="973"/>
                  </a:lnTo>
                  <a:lnTo>
                    <a:pt x="1879" y="570"/>
                  </a:lnTo>
                  <a:lnTo>
                    <a:pt x="1376" y="67"/>
                  </a:lnTo>
                  <a:lnTo>
                    <a:pt x="973" y="0"/>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56" name="Google Shape;656;p1"/>
            <p:cNvSpPr/>
            <p:nvPr/>
          </p:nvSpPr>
          <p:spPr>
            <a:xfrm>
              <a:off x="7438510" y="1631196"/>
              <a:ext cx="52741" cy="51820"/>
            </a:xfrm>
            <a:custGeom>
              <a:avLst/>
              <a:gdLst/>
              <a:ahLst/>
              <a:cxnLst/>
              <a:rect l="l" t="t" r="r" b="b"/>
              <a:pathLst>
                <a:path w="1946" h="1912" extrusionOk="0">
                  <a:moveTo>
                    <a:pt x="1007" y="0"/>
                  </a:moveTo>
                  <a:lnTo>
                    <a:pt x="672" y="34"/>
                  </a:lnTo>
                  <a:lnTo>
                    <a:pt x="236" y="336"/>
                  </a:lnTo>
                  <a:lnTo>
                    <a:pt x="1" y="839"/>
                  </a:lnTo>
                  <a:lnTo>
                    <a:pt x="102" y="1375"/>
                  </a:lnTo>
                  <a:lnTo>
                    <a:pt x="303" y="1610"/>
                  </a:lnTo>
                  <a:lnTo>
                    <a:pt x="538" y="1811"/>
                  </a:lnTo>
                  <a:lnTo>
                    <a:pt x="1074" y="1912"/>
                  </a:lnTo>
                  <a:lnTo>
                    <a:pt x="1577" y="1710"/>
                  </a:lnTo>
                  <a:lnTo>
                    <a:pt x="1879" y="1274"/>
                  </a:lnTo>
                  <a:lnTo>
                    <a:pt x="1946" y="973"/>
                  </a:lnTo>
                  <a:lnTo>
                    <a:pt x="1879" y="570"/>
                  </a:lnTo>
                  <a:lnTo>
                    <a:pt x="1376" y="67"/>
                  </a:lnTo>
                  <a:lnTo>
                    <a:pt x="1007" y="0"/>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57" name="Google Shape;657;p1"/>
            <p:cNvSpPr/>
            <p:nvPr/>
          </p:nvSpPr>
          <p:spPr>
            <a:xfrm>
              <a:off x="7561203" y="1631196"/>
              <a:ext cx="51847" cy="51820"/>
            </a:xfrm>
            <a:custGeom>
              <a:avLst/>
              <a:gdLst/>
              <a:ahLst/>
              <a:cxnLst/>
              <a:rect l="l" t="t" r="r" b="b"/>
              <a:pathLst>
                <a:path w="1913" h="1912" extrusionOk="0">
                  <a:moveTo>
                    <a:pt x="973" y="0"/>
                  </a:moveTo>
                  <a:lnTo>
                    <a:pt x="638" y="34"/>
                  </a:lnTo>
                  <a:lnTo>
                    <a:pt x="202" y="336"/>
                  </a:lnTo>
                  <a:lnTo>
                    <a:pt x="1" y="839"/>
                  </a:lnTo>
                  <a:lnTo>
                    <a:pt x="102" y="1409"/>
                  </a:lnTo>
                  <a:lnTo>
                    <a:pt x="269" y="1643"/>
                  </a:lnTo>
                  <a:lnTo>
                    <a:pt x="504" y="1811"/>
                  </a:lnTo>
                  <a:lnTo>
                    <a:pt x="1074" y="1912"/>
                  </a:lnTo>
                  <a:lnTo>
                    <a:pt x="1577" y="1710"/>
                  </a:lnTo>
                  <a:lnTo>
                    <a:pt x="1879" y="1274"/>
                  </a:lnTo>
                  <a:lnTo>
                    <a:pt x="1912" y="973"/>
                  </a:lnTo>
                  <a:lnTo>
                    <a:pt x="1845" y="570"/>
                  </a:lnTo>
                  <a:lnTo>
                    <a:pt x="1342" y="67"/>
                  </a:lnTo>
                  <a:lnTo>
                    <a:pt x="973" y="0"/>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58" name="Google Shape;658;p1"/>
            <p:cNvSpPr/>
            <p:nvPr/>
          </p:nvSpPr>
          <p:spPr>
            <a:xfrm>
              <a:off x="8251017" y="2530025"/>
              <a:ext cx="1084291" cy="1085186"/>
            </a:xfrm>
            <a:custGeom>
              <a:avLst/>
              <a:gdLst/>
              <a:ahLst/>
              <a:cxnLst/>
              <a:rect l="l" t="t" r="r" b="b"/>
              <a:pathLst>
                <a:path w="40007" h="40040" fill="none" extrusionOk="0">
                  <a:moveTo>
                    <a:pt x="40006" y="20020"/>
                  </a:moveTo>
                  <a:lnTo>
                    <a:pt x="39973" y="21529"/>
                  </a:lnTo>
                  <a:lnTo>
                    <a:pt x="39537" y="24480"/>
                  </a:lnTo>
                  <a:lnTo>
                    <a:pt x="38665" y="27263"/>
                  </a:lnTo>
                  <a:lnTo>
                    <a:pt x="37424" y="29912"/>
                  </a:lnTo>
                  <a:lnTo>
                    <a:pt x="35814" y="32327"/>
                  </a:lnTo>
                  <a:lnTo>
                    <a:pt x="33870" y="34473"/>
                  </a:lnTo>
                  <a:lnTo>
                    <a:pt x="31589" y="36351"/>
                  </a:lnTo>
                  <a:lnTo>
                    <a:pt x="29041" y="37893"/>
                  </a:lnTo>
                  <a:lnTo>
                    <a:pt x="27666" y="38497"/>
                  </a:lnTo>
                  <a:lnTo>
                    <a:pt x="26257" y="39034"/>
                  </a:lnTo>
                  <a:lnTo>
                    <a:pt x="23374" y="39771"/>
                  </a:lnTo>
                  <a:lnTo>
                    <a:pt x="20456" y="40040"/>
                  </a:lnTo>
                  <a:lnTo>
                    <a:pt x="17539" y="39905"/>
                  </a:lnTo>
                  <a:lnTo>
                    <a:pt x="14688" y="39335"/>
                  </a:lnTo>
                  <a:lnTo>
                    <a:pt x="11939" y="38363"/>
                  </a:lnTo>
                  <a:lnTo>
                    <a:pt x="9357" y="36988"/>
                  </a:lnTo>
                  <a:lnTo>
                    <a:pt x="6976" y="35211"/>
                  </a:lnTo>
                  <a:lnTo>
                    <a:pt x="5869" y="34171"/>
                  </a:lnTo>
                  <a:lnTo>
                    <a:pt x="4830" y="33065"/>
                  </a:lnTo>
                  <a:lnTo>
                    <a:pt x="3052" y="30684"/>
                  </a:lnTo>
                  <a:lnTo>
                    <a:pt x="1677" y="28102"/>
                  </a:lnTo>
                  <a:lnTo>
                    <a:pt x="705" y="25352"/>
                  </a:lnTo>
                  <a:lnTo>
                    <a:pt x="135" y="22502"/>
                  </a:lnTo>
                  <a:lnTo>
                    <a:pt x="1" y="19584"/>
                  </a:lnTo>
                  <a:lnTo>
                    <a:pt x="269" y="16667"/>
                  </a:lnTo>
                  <a:lnTo>
                    <a:pt x="973" y="13783"/>
                  </a:lnTo>
                  <a:lnTo>
                    <a:pt x="1543" y="12374"/>
                  </a:lnTo>
                  <a:lnTo>
                    <a:pt x="2147" y="10966"/>
                  </a:lnTo>
                  <a:lnTo>
                    <a:pt x="3689" y="8451"/>
                  </a:lnTo>
                  <a:lnTo>
                    <a:pt x="5534" y="6171"/>
                  </a:lnTo>
                  <a:lnTo>
                    <a:pt x="7713" y="4226"/>
                  </a:lnTo>
                  <a:lnTo>
                    <a:pt x="10128" y="2616"/>
                  </a:lnTo>
                  <a:lnTo>
                    <a:pt x="12743" y="1342"/>
                  </a:lnTo>
                  <a:lnTo>
                    <a:pt x="15560" y="504"/>
                  </a:lnTo>
                  <a:lnTo>
                    <a:pt x="18511" y="68"/>
                  </a:lnTo>
                  <a:lnTo>
                    <a:pt x="20020" y="1"/>
                  </a:lnTo>
                  <a:lnTo>
                    <a:pt x="20020" y="1"/>
                  </a:lnTo>
                  <a:lnTo>
                    <a:pt x="21026" y="34"/>
                  </a:lnTo>
                  <a:lnTo>
                    <a:pt x="23038" y="235"/>
                  </a:lnTo>
                  <a:lnTo>
                    <a:pt x="24983" y="638"/>
                  </a:lnTo>
                  <a:lnTo>
                    <a:pt x="26861" y="1208"/>
                  </a:lnTo>
                  <a:lnTo>
                    <a:pt x="28672" y="1979"/>
                  </a:lnTo>
                  <a:lnTo>
                    <a:pt x="30349" y="2885"/>
                  </a:lnTo>
                  <a:lnTo>
                    <a:pt x="31958" y="3958"/>
                  </a:lnTo>
                  <a:lnTo>
                    <a:pt x="33434" y="5165"/>
                  </a:lnTo>
                  <a:lnTo>
                    <a:pt x="34775" y="6506"/>
                  </a:lnTo>
                  <a:lnTo>
                    <a:pt x="36016" y="7982"/>
                  </a:lnTo>
                  <a:lnTo>
                    <a:pt x="37089" y="9558"/>
                  </a:lnTo>
                  <a:lnTo>
                    <a:pt x="38028" y="11268"/>
                  </a:lnTo>
                  <a:lnTo>
                    <a:pt x="38765" y="13045"/>
                  </a:lnTo>
                  <a:lnTo>
                    <a:pt x="39369" y="14923"/>
                  </a:lnTo>
                  <a:lnTo>
                    <a:pt x="39771" y="16868"/>
                  </a:lnTo>
                  <a:lnTo>
                    <a:pt x="40006" y="18880"/>
                  </a:lnTo>
                  <a:lnTo>
                    <a:pt x="40006" y="19886"/>
                  </a:lnTo>
                  <a:lnTo>
                    <a:pt x="40006" y="20020"/>
                  </a:lnTo>
                  <a:close/>
                </a:path>
              </a:pathLst>
            </a:custGeom>
            <a:noFill/>
            <a:ln w="4275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59" name="Google Shape;659;p1"/>
            <p:cNvSpPr/>
            <p:nvPr/>
          </p:nvSpPr>
          <p:spPr>
            <a:xfrm>
              <a:off x="9290724" y="1850212"/>
              <a:ext cx="2184897" cy="683472"/>
            </a:xfrm>
            <a:custGeom>
              <a:avLst/>
              <a:gdLst/>
              <a:ahLst/>
              <a:cxnLst/>
              <a:rect l="l" t="t" r="r" b="b"/>
              <a:pathLst>
                <a:path w="80616" h="25218" extrusionOk="0">
                  <a:moveTo>
                    <a:pt x="4226" y="1"/>
                  </a:moveTo>
                  <a:lnTo>
                    <a:pt x="3321" y="202"/>
                  </a:lnTo>
                  <a:lnTo>
                    <a:pt x="2449" y="571"/>
                  </a:lnTo>
                  <a:lnTo>
                    <a:pt x="1711" y="1074"/>
                  </a:lnTo>
                  <a:lnTo>
                    <a:pt x="1074" y="1711"/>
                  </a:lnTo>
                  <a:lnTo>
                    <a:pt x="571" y="2449"/>
                  </a:lnTo>
                  <a:lnTo>
                    <a:pt x="202" y="3287"/>
                  </a:lnTo>
                  <a:lnTo>
                    <a:pt x="35" y="4226"/>
                  </a:lnTo>
                  <a:lnTo>
                    <a:pt x="1" y="4695"/>
                  </a:lnTo>
                  <a:lnTo>
                    <a:pt x="1" y="20523"/>
                  </a:lnTo>
                  <a:lnTo>
                    <a:pt x="35" y="20993"/>
                  </a:lnTo>
                  <a:lnTo>
                    <a:pt x="202" y="21932"/>
                  </a:lnTo>
                  <a:lnTo>
                    <a:pt x="571" y="22770"/>
                  </a:lnTo>
                  <a:lnTo>
                    <a:pt x="1074" y="23508"/>
                  </a:lnTo>
                  <a:lnTo>
                    <a:pt x="1711" y="24145"/>
                  </a:lnTo>
                  <a:lnTo>
                    <a:pt x="2449" y="24648"/>
                  </a:lnTo>
                  <a:lnTo>
                    <a:pt x="3321" y="25017"/>
                  </a:lnTo>
                  <a:lnTo>
                    <a:pt x="4226" y="25184"/>
                  </a:lnTo>
                  <a:lnTo>
                    <a:pt x="4729" y="25218"/>
                  </a:lnTo>
                  <a:lnTo>
                    <a:pt x="75921" y="25218"/>
                  </a:lnTo>
                  <a:lnTo>
                    <a:pt x="76390" y="25184"/>
                  </a:lnTo>
                  <a:lnTo>
                    <a:pt x="77329" y="25017"/>
                  </a:lnTo>
                  <a:lnTo>
                    <a:pt x="78167" y="24648"/>
                  </a:lnTo>
                  <a:lnTo>
                    <a:pt x="78905" y="24145"/>
                  </a:lnTo>
                  <a:lnTo>
                    <a:pt x="79542" y="23508"/>
                  </a:lnTo>
                  <a:lnTo>
                    <a:pt x="80079" y="22770"/>
                  </a:lnTo>
                  <a:lnTo>
                    <a:pt x="80414" y="21932"/>
                  </a:lnTo>
                  <a:lnTo>
                    <a:pt x="80615" y="20993"/>
                  </a:lnTo>
                  <a:lnTo>
                    <a:pt x="80615" y="20523"/>
                  </a:lnTo>
                  <a:lnTo>
                    <a:pt x="80615" y="4695"/>
                  </a:lnTo>
                  <a:lnTo>
                    <a:pt x="80615" y="4226"/>
                  </a:lnTo>
                  <a:lnTo>
                    <a:pt x="80414" y="3287"/>
                  </a:lnTo>
                  <a:lnTo>
                    <a:pt x="80079" y="2449"/>
                  </a:lnTo>
                  <a:lnTo>
                    <a:pt x="79542" y="1711"/>
                  </a:lnTo>
                  <a:lnTo>
                    <a:pt x="78905" y="1074"/>
                  </a:lnTo>
                  <a:lnTo>
                    <a:pt x="78167" y="571"/>
                  </a:lnTo>
                  <a:lnTo>
                    <a:pt x="77329" y="202"/>
                  </a:lnTo>
                  <a:lnTo>
                    <a:pt x="7639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0" name="Google Shape;660;p1"/>
            <p:cNvSpPr/>
            <p:nvPr/>
          </p:nvSpPr>
          <p:spPr>
            <a:xfrm>
              <a:off x="9673358" y="2189210"/>
              <a:ext cx="1488715" cy="27"/>
            </a:xfrm>
            <a:custGeom>
              <a:avLst/>
              <a:gdLst/>
              <a:ahLst/>
              <a:cxnLst/>
              <a:rect l="l" t="t" r="r" b="b"/>
              <a:pathLst>
                <a:path w="54929" h="1" fill="none" extrusionOk="0">
                  <a:moveTo>
                    <a:pt x="1" y="1"/>
                  </a:moveTo>
                  <a:lnTo>
                    <a:pt x="54928" y="1"/>
                  </a:lnTo>
                </a:path>
              </a:pathLst>
            </a:custGeom>
            <a:no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1" name="Google Shape;661;p1"/>
            <p:cNvSpPr/>
            <p:nvPr/>
          </p:nvSpPr>
          <p:spPr>
            <a:xfrm>
              <a:off x="9627013" y="2022909"/>
              <a:ext cx="1078817" cy="166329"/>
            </a:xfrm>
            <a:custGeom>
              <a:avLst/>
              <a:gdLst/>
              <a:ahLst/>
              <a:cxnLst/>
              <a:rect l="l" t="t" r="r" b="b"/>
              <a:pathLst>
                <a:path w="39805" h="6137" fill="none" extrusionOk="0">
                  <a:moveTo>
                    <a:pt x="0" y="6137"/>
                  </a:moveTo>
                  <a:lnTo>
                    <a:pt x="8685" y="0"/>
                  </a:lnTo>
                  <a:lnTo>
                    <a:pt x="30784" y="0"/>
                  </a:lnTo>
                  <a:lnTo>
                    <a:pt x="39804" y="6137"/>
                  </a:lnTo>
                </a:path>
              </a:pathLst>
            </a:custGeom>
            <a:no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2" name="Google Shape;662;p1"/>
            <p:cNvSpPr/>
            <p:nvPr/>
          </p:nvSpPr>
          <p:spPr>
            <a:xfrm>
              <a:off x="10658535" y="2142865"/>
              <a:ext cx="93639" cy="92717"/>
            </a:xfrm>
            <a:custGeom>
              <a:avLst/>
              <a:gdLst/>
              <a:ahLst/>
              <a:cxnLst/>
              <a:rect l="l" t="t" r="r" b="b"/>
              <a:pathLst>
                <a:path w="3455" h="3421" extrusionOk="0">
                  <a:moveTo>
                    <a:pt x="1443" y="0"/>
                  </a:moveTo>
                  <a:lnTo>
                    <a:pt x="940" y="168"/>
                  </a:lnTo>
                  <a:lnTo>
                    <a:pt x="370" y="604"/>
                  </a:lnTo>
                  <a:lnTo>
                    <a:pt x="1" y="1509"/>
                  </a:lnTo>
                  <a:lnTo>
                    <a:pt x="68" y="2247"/>
                  </a:lnTo>
                  <a:lnTo>
                    <a:pt x="336" y="2717"/>
                  </a:lnTo>
                  <a:lnTo>
                    <a:pt x="504" y="2918"/>
                  </a:lnTo>
                  <a:lnTo>
                    <a:pt x="705" y="3086"/>
                  </a:lnTo>
                  <a:lnTo>
                    <a:pt x="1174" y="3320"/>
                  </a:lnTo>
                  <a:lnTo>
                    <a:pt x="1912" y="3421"/>
                  </a:lnTo>
                  <a:lnTo>
                    <a:pt x="2818" y="3052"/>
                  </a:lnTo>
                  <a:lnTo>
                    <a:pt x="3253" y="2482"/>
                  </a:lnTo>
                  <a:lnTo>
                    <a:pt x="3421" y="1979"/>
                  </a:lnTo>
                  <a:lnTo>
                    <a:pt x="3455" y="1711"/>
                  </a:lnTo>
                  <a:lnTo>
                    <a:pt x="3421" y="1342"/>
                  </a:lnTo>
                  <a:lnTo>
                    <a:pt x="3153" y="738"/>
                  </a:lnTo>
                  <a:lnTo>
                    <a:pt x="2683"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3" name="Google Shape;663;p1"/>
            <p:cNvSpPr/>
            <p:nvPr/>
          </p:nvSpPr>
          <p:spPr>
            <a:xfrm>
              <a:off x="9816052" y="1976537"/>
              <a:ext cx="92717" cy="92746"/>
            </a:xfrm>
            <a:custGeom>
              <a:avLst/>
              <a:gdLst/>
              <a:ahLst/>
              <a:cxnLst/>
              <a:rect l="l" t="t" r="r" b="b"/>
              <a:pathLst>
                <a:path w="3421" h="3422" extrusionOk="0">
                  <a:moveTo>
                    <a:pt x="1710" y="1"/>
                  </a:moveTo>
                  <a:lnTo>
                    <a:pt x="1342" y="34"/>
                  </a:lnTo>
                  <a:lnTo>
                    <a:pt x="738" y="303"/>
                  </a:lnTo>
                  <a:lnTo>
                    <a:pt x="269" y="739"/>
                  </a:lnTo>
                  <a:lnTo>
                    <a:pt x="0" y="1376"/>
                  </a:lnTo>
                  <a:lnTo>
                    <a:pt x="0" y="1711"/>
                  </a:lnTo>
                  <a:lnTo>
                    <a:pt x="0" y="2080"/>
                  </a:lnTo>
                  <a:lnTo>
                    <a:pt x="269" y="2684"/>
                  </a:lnTo>
                  <a:lnTo>
                    <a:pt x="738" y="3153"/>
                  </a:lnTo>
                  <a:lnTo>
                    <a:pt x="1342" y="3421"/>
                  </a:lnTo>
                  <a:lnTo>
                    <a:pt x="2046" y="3421"/>
                  </a:lnTo>
                  <a:lnTo>
                    <a:pt x="2649" y="3153"/>
                  </a:lnTo>
                  <a:lnTo>
                    <a:pt x="3119" y="2684"/>
                  </a:lnTo>
                  <a:lnTo>
                    <a:pt x="3387" y="2080"/>
                  </a:lnTo>
                  <a:lnTo>
                    <a:pt x="3421" y="1711"/>
                  </a:lnTo>
                  <a:lnTo>
                    <a:pt x="3387" y="1376"/>
                  </a:lnTo>
                  <a:lnTo>
                    <a:pt x="3119" y="739"/>
                  </a:lnTo>
                  <a:lnTo>
                    <a:pt x="2649" y="303"/>
                  </a:lnTo>
                  <a:lnTo>
                    <a:pt x="2046" y="34"/>
                  </a:lnTo>
                  <a:lnTo>
                    <a:pt x="1710"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4" name="Google Shape;664;p1"/>
            <p:cNvSpPr/>
            <p:nvPr/>
          </p:nvSpPr>
          <p:spPr>
            <a:xfrm>
              <a:off x="10414070" y="1976537"/>
              <a:ext cx="93639" cy="93639"/>
            </a:xfrm>
            <a:custGeom>
              <a:avLst/>
              <a:gdLst/>
              <a:ahLst/>
              <a:cxnLst/>
              <a:rect l="l" t="t" r="r" b="b"/>
              <a:pathLst>
                <a:path w="3455" h="3455" extrusionOk="0">
                  <a:moveTo>
                    <a:pt x="1744" y="1"/>
                  </a:moveTo>
                  <a:lnTo>
                    <a:pt x="1442" y="34"/>
                  </a:lnTo>
                  <a:lnTo>
                    <a:pt x="939" y="169"/>
                  </a:lnTo>
                  <a:lnTo>
                    <a:pt x="369" y="638"/>
                  </a:lnTo>
                  <a:lnTo>
                    <a:pt x="0" y="1543"/>
                  </a:lnTo>
                  <a:lnTo>
                    <a:pt x="101" y="2281"/>
                  </a:lnTo>
                  <a:lnTo>
                    <a:pt x="336" y="2717"/>
                  </a:lnTo>
                  <a:lnTo>
                    <a:pt x="503" y="2952"/>
                  </a:lnTo>
                  <a:lnTo>
                    <a:pt x="738" y="3119"/>
                  </a:lnTo>
                  <a:lnTo>
                    <a:pt x="1174" y="3354"/>
                  </a:lnTo>
                  <a:lnTo>
                    <a:pt x="1912" y="3455"/>
                  </a:lnTo>
                  <a:lnTo>
                    <a:pt x="2817" y="3086"/>
                  </a:lnTo>
                  <a:lnTo>
                    <a:pt x="3286" y="2482"/>
                  </a:lnTo>
                  <a:lnTo>
                    <a:pt x="3421" y="2013"/>
                  </a:lnTo>
                  <a:lnTo>
                    <a:pt x="3454" y="1711"/>
                  </a:lnTo>
                  <a:lnTo>
                    <a:pt x="3421" y="1376"/>
                  </a:lnTo>
                  <a:lnTo>
                    <a:pt x="3152" y="772"/>
                  </a:lnTo>
                  <a:lnTo>
                    <a:pt x="2683" y="303"/>
                  </a:lnTo>
                  <a:lnTo>
                    <a:pt x="2079"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5" name="Google Shape;665;p1"/>
            <p:cNvSpPr/>
            <p:nvPr/>
          </p:nvSpPr>
          <p:spPr>
            <a:xfrm>
              <a:off x="9627013" y="2189210"/>
              <a:ext cx="1535060" cy="165434"/>
            </a:xfrm>
            <a:custGeom>
              <a:avLst/>
              <a:gdLst/>
              <a:ahLst/>
              <a:cxnLst/>
              <a:rect l="l" t="t" r="r" b="b"/>
              <a:pathLst>
                <a:path w="56639" h="6104" fill="none" extrusionOk="0">
                  <a:moveTo>
                    <a:pt x="0" y="1"/>
                  </a:moveTo>
                  <a:lnTo>
                    <a:pt x="8685" y="6104"/>
                  </a:lnTo>
                  <a:lnTo>
                    <a:pt x="49395" y="6104"/>
                  </a:lnTo>
                  <a:lnTo>
                    <a:pt x="56638" y="1"/>
                  </a:lnTo>
                </a:path>
              </a:pathLst>
            </a:custGeom>
            <a:no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6" name="Google Shape;666;p1"/>
            <p:cNvSpPr/>
            <p:nvPr/>
          </p:nvSpPr>
          <p:spPr>
            <a:xfrm>
              <a:off x="10175025" y="2308272"/>
              <a:ext cx="92746" cy="93639"/>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5" y="3354"/>
                  </a:lnTo>
                  <a:lnTo>
                    <a:pt x="1912" y="3454"/>
                  </a:lnTo>
                  <a:lnTo>
                    <a:pt x="2818" y="3052"/>
                  </a:lnTo>
                  <a:lnTo>
                    <a:pt x="3254" y="2482"/>
                  </a:lnTo>
                  <a:lnTo>
                    <a:pt x="3421" y="1979"/>
                  </a:lnTo>
                  <a:lnTo>
                    <a:pt x="3421" y="1711"/>
                  </a:lnTo>
                  <a:lnTo>
                    <a:pt x="3421" y="1375"/>
                  </a:lnTo>
                  <a:lnTo>
                    <a:pt x="3153" y="738"/>
                  </a:lnTo>
                  <a:lnTo>
                    <a:pt x="2684" y="269"/>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7" name="Google Shape;667;p1"/>
            <p:cNvSpPr/>
            <p:nvPr/>
          </p:nvSpPr>
          <p:spPr>
            <a:xfrm>
              <a:off x="9815130" y="2308272"/>
              <a:ext cx="93639" cy="93639"/>
            </a:xfrm>
            <a:custGeom>
              <a:avLst/>
              <a:gdLst/>
              <a:ahLst/>
              <a:cxnLst/>
              <a:rect l="l" t="t" r="r" b="b"/>
              <a:pathLst>
                <a:path w="3455" h="3455" extrusionOk="0">
                  <a:moveTo>
                    <a:pt x="1443" y="1"/>
                  </a:moveTo>
                  <a:lnTo>
                    <a:pt x="973" y="168"/>
                  </a:lnTo>
                  <a:lnTo>
                    <a:pt x="370" y="638"/>
                  </a:lnTo>
                  <a:lnTo>
                    <a:pt x="1" y="1510"/>
                  </a:lnTo>
                  <a:lnTo>
                    <a:pt x="101" y="2247"/>
                  </a:lnTo>
                  <a:lnTo>
                    <a:pt x="336" y="2717"/>
                  </a:lnTo>
                  <a:lnTo>
                    <a:pt x="504" y="2918"/>
                  </a:lnTo>
                  <a:lnTo>
                    <a:pt x="738" y="3119"/>
                  </a:lnTo>
                  <a:lnTo>
                    <a:pt x="1174" y="3354"/>
                  </a:lnTo>
                  <a:lnTo>
                    <a:pt x="1912" y="3454"/>
                  </a:lnTo>
                  <a:lnTo>
                    <a:pt x="2818" y="3052"/>
                  </a:lnTo>
                  <a:lnTo>
                    <a:pt x="3287" y="2482"/>
                  </a:lnTo>
                  <a:lnTo>
                    <a:pt x="3421" y="1979"/>
                  </a:lnTo>
                  <a:lnTo>
                    <a:pt x="3455" y="1711"/>
                  </a:lnTo>
                  <a:lnTo>
                    <a:pt x="3421" y="1375"/>
                  </a:lnTo>
                  <a:lnTo>
                    <a:pt x="3153" y="738"/>
                  </a:lnTo>
                  <a:lnTo>
                    <a:pt x="2683" y="269"/>
                  </a:lnTo>
                  <a:lnTo>
                    <a:pt x="2080"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8" name="Google Shape;668;p1"/>
            <p:cNvSpPr/>
            <p:nvPr/>
          </p:nvSpPr>
          <p:spPr>
            <a:xfrm>
              <a:off x="10919370" y="2308272"/>
              <a:ext cx="92746" cy="93639"/>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4" y="3354"/>
                  </a:lnTo>
                  <a:lnTo>
                    <a:pt x="1912" y="3454"/>
                  </a:lnTo>
                  <a:lnTo>
                    <a:pt x="2818" y="3052"/>
                  </a:lnTo>
                  <a:lnTo>
                    <a:pt x="3254" y="2482"/>
                  </a:lnTo>
                  <a:lnTo>
                    <a:pt x="3421" y="1979"/>
                  </a:lnTo>
                  <a:lnTo>
                    <a:pt x="3421" y="1711"/>
                  </a:lnTo>
                  <a:lnTo>
                    <a:pt x="3421" y="1375"/>
                  </a:lnTo>
                  <a:lnTo>
                    <a:pt x="3153" y="738"/>
                  </a:lnTo>
                  <a:lnTo>
                    <a:pt x="2683" y="269"/>
                  </a:lnTo>
                  <a:lnTo>
                    <a:pt x="2080" y="34"/>
                  </a:lnTo>
                  <a:lnTo>
                    <a:pt x="1711"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9" name="Google Shape;669;p1"/>
            <p:cNvSpPr/>
            <p:nvPr/>
          </p:nvSpPr>
          <p:spPr>
            <a:xfrm>
              <a:off x="11115674" y="2141943"/>
              <a:ext cx="92746" cy="93639"/>
            </a:xfrm>
            <a:custGeom>
              <a:avLst/>
              <a:gdLst/>
              <a:ahLst/>
              <a:cxnLst/>
              <a:rect l="l" t="t" r="r" b="b"/>
              <a:pathLst>
                <a:path w="3422" h="3455" extrusionOk="0">
                  <a:moveTo>
                    <a:pt x="1711" y="1"/>
                  </a:moveTo>
                  <a:lnTo>
                    <a:pt x="1376" y="34"/>
                  </a:lnTo>
                  <a:lnTo>
                    <a:pt x="772" y="303"/>
                  </a:lnTo>
                  <a:lnTo>
                    <a:pt x="303" y="772"/>
                  </a:lnTo>
                  <a:lnTo>
                    <a:pt x="35" y="1376"/>
                  </a:lnTo>
                  <a:lnTo>
                    <a:pt x="1" y="1745"/>
                  </a:lnTo>
                  <a:lnTo>
                    <a:pt x="35" y="2080"/>
                  </a:lnTo>
                  <a:lnTo>
                    <a:pt x="303" y="2684"/>
                  </a:lnTo>
                  <a:lnTo>
                    <a:pt x="772" y="3153"/>
                  </a:lnTo>
                  <a:lnTo>
                    <a:pt x="1376" y="3421"/>
                  </a:lnTo>
                  <a:lnTo>
                    <a:pt x="1711" y="3455"/>
                  </a:lnTo>
                  <a:lnTo>
                    <a:pt x="2080" y="3421"/>
                  </a:lnTo>
                  <a:lnTo>
                    <a:pt x="2684" y="3153"/>
                  </a:lnTo>
                  <a:lnTo>
                    <a:pt x="3153" y="2684"/>
                  </a:lnTo>
                  <a:lnTo>
                    <a:pt x="3421" y="2080"/>
                  </a:lnTo>
                  <a:lnTo>
                    <a:pt x="3421" y="1745"/>
                  </a:lnTo>
                  <a:lnTo>
                    <a:pt x="3421" y="1376"/>
                  </a:lnTo>
                  <a:lnTo>
                    <a:pt x="3153" y="772"/>
                  </a:lnTo>
                  <a:lnTo>
                    <a:pt x="2684" y="303"/>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0" name="Google Shape;670;p1"/>
            <p:cNvSpPr/>
            <p:nvPr/>
          </p:nvSpPr>
          <p:spPr>
            <a:xfrm>
              <a:off x="9579746" y="2142865"/>
              <a:ext cx="93639" cy="92717"/>
            </a:xfrm>
            <a:custGeom>
              <a:avLst/>
              <a:gdLst/>
              <a:ahLst/>
              <a:cxnLst/>
              <a:rect l="l" t="t" r="r" b="b"/>
              <a:pathLst>
                <a:path w="3455" h="3421" extrusionOk="0">
                  <a:moveTo>
                    <a:pt x="1476" y="0"/>
                  </a:moveTo>
                  <a:lnTo>
                    <a:pt x="973" y="168"/>
                  </a:lnTo>
                  <a:lnTo>
                    <a:pt x="369" y="604"/>
                  </a:lnTo>
                  <a:lnTo>
                    <a:pt x="1" y="1509"/>
                  </a:lnTo>
                  <a:lnTo>
                    <a:pt x="101" y="2247"/>
                  </a:lnTo>
                  <a:lnTo>
                    <a:pt x="336" y="2717"/>
                  </a:lnTo>
                  <a:lnTo>
                    <a:pt x="537" y="2918"/>
                  </a:lnTo>
                  <a:lnTo>
                    <a:pt x="738" y="3086"/>
                  </a:lnTo>
                  <a:lnTo>
                    <a:pt x="1208" y="3320"/>
                  </a:lnTo>
                  <a:lnTo>
                    <a:pt x="1946" y="3421"/>
                  </a:lnTo>
                  <a:lnTo>
                    <a:pt x="2817" y="3052"/>
                  </a:lnTo>
                  <a:lnTo>
                    <a:pt x="3287" y="2482"/>
                  </a:lnTo>
                  <a:lnTo>
                    <a:pt x="3455" y="1979"/>
                  </a:lnTo>
                  <a:lnTo>
                    <a:pt x="3455" y="1711"/>
                  </a:lnTo>
                  <a:lnTo>
                    <a:pt x="3421" y="1342"/>
                  </a:lnTo>
                  <a:lnTo>
                    <a:pt x="3186" y="738"/>
                  </a:lnTo>
                  <a:lnTo>
                    <a:pt x="2717"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1" name="Google Shape;671;p1"/>
            <p:cNvSpPr/>
            <p:nvPr/>
          </p:nvSpPr>
          <p:spPr>
            <a:xfrm>
              <a:off x="7033192" y="3289817"/>
              <a:ext cx="1366917" cy="1366917"/>
            </a:xfrm>
            <a:custGeom>
              <a:avLst/>
              <a:gdLst/>
              <a:ahLst/>
              <a:cxnLst/>
              <a:rect l="l" t="t" r="r" b="b"/>
              <a:pathLst>
                <a:path w="50435" h="50435" extrusionOk="0">
                  <a:moveTo>
                    <a:pt x="4225" y="1"/>
                  </a:moveTo>
                  <a:lnTo>
                    <a:pt x="3320" y="202"/>
                  </a:lnTo>
                  <a:lnTo>
                    <a:pt x="2448" y="537"/>
                  </a:lnTo>
                  <a:lnTo>
                    <a:pt x="1710" y="1074"/>
                  </a:lnTo>
                  <a:lnTo>
                    <a:pt x="1073" y="1711"/>
                  </a:lnTo>
                  <a:lnTo>
                    <a:pt x="570" y="2448"/>
                  </a:lnTo>
                  <a:lnTo>
                    <a:pt x="201" y="3287"/>
                  </a:lnTo>
                  <a:lnTo>
                    <a:pt x="34" y="4226"/>
                  </a:lnTo>
                  <a:lnTo>
                    <a:pt x="0" y="4695"/>
                  </a:lnTo>
                  <a:lnTo>
                    <a:pt x="0" y="45707"/>
                  </a:lnTo>
                  <a:lnTo>
                    <a:pt x="34" y="46210"/>
                  </a:lnTo>
                  <a:lnTo>
                    <a:pt x="201" y="47115"/>
                  </a:lnTo>
                  <a:lnTo>
                    <a:pt x="570" y="47953"/>
                  </a:lnTo>
                  <a:lnTo>
                    <a:pt x="1073" y="48725"/>
                  </a:lnTo>
                  <a:lnTo>
                    <a:pt x="1710" y="49362"/>
                  </a:lnTo>
                  <a:lnTo>
                    <a:pt x="2448" y="49865"/>
                  </a:lnTo>
                  <a:lnTo>
                    <a:pt x="3320" y="50234"/>
                  </a:lnTo>
                  <a:lnTo>
                    <a:pt x="4225" y="50401"/>
                  </a:lnTo>
                  <a:lnTo>
                    <a:pt x="4728" y="50435"/>
                  </a:lnTo>
                  <a:lnTo>
                    <a:pt x="45740" y="50435"/>
                  </a:lnTo>
                  <a:lnTo>
                    <a:pt x="46209" y="50401"/>
                  </a:lnTo>
                  <a:lnTo>
                    <a:pt x="47148" y="50234"/>
                  </a:lnTo>
                  <a:lnTo>
                    <a:pt x="47986" y="49865"/>
                  </a:lnTo>
                  <a:lnTo>
                    <a:pt x="48724" y="49362"/>
                  </a:lnTo>
                  <a:lnTo>
                    <a:pt x="49361" y="48725"/>
                  </a:lnTo>
                  <a:lnTo>
                    <a:pt x="49864" y="47953"/>
                  </a:lnTo>
                  <a:lnTo>
                    <a:pt x="50233" y="47115"/>
                  </a:lnTo>
                  <a:lnTo>
                    <a:pt x="50434" y="46210"/>
                  </a:lnTo>
                  <a:lnTo>
                    <a:pt x="50434" y="45707"/>
                  </a:lnTo>
                  <a:lnTo>
                    <a:pt x="50434" y="4695"/>
                  </a:lnTo>
                  <a:lnTo>
                    <a:pt x="50434" y="4226"/>
                  </a:lnTo>
                  <a:lnTo>
                    <a:pt x="50233" y="3287"/>
                  </a:lnTo>
                  <a:lnTo>
                    <a:pt x="49864" y="2448"/>
                  </a:lnTo>
                  <a:lnTo>
                    <a:pt x="49361" y="1711"/>
                  </a:lnTo>
                  <a:lnTo>
                    <a:pt x="48724" y="1074"/>
                  </a:lnTo>
                  <a:lnTo>
                    <a:pt x="47986" y="537"/>
                  </a:lnTo>
                  <a:lnTo>
                    <a:pt x="47148" y="202"/>
                  </a:lnTo>
                  <a:lnTo>
                    <a:pt x="46209"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2" name="Google Shape;672;p1"/>
            <p:cNvSpPr/>
            <p:nvPr/>
          </p:nvSpPr>
          <p:spPr>
            <a:xfrm>
              <a:off x="7368532" y="4069611"/>
              <a:ext cx="802534" cy="344474"/>
            </a:xfrm>
            <a:custGeom>
              <a:avLst/>
              <a:gdLst/>
              <a:ahLst/>
              <a:cxnLst/>
              <a:rect l="l" t="t" r="r" b="b"/>
              <a:pathLst>
                <a:path w="29611" h="12710" fill="none" extrusionOk="0">
                  <a:moveTo>
                    <a:pt x="6540" y="0"/>
                  </a:moveTo>
                  <a:lnTo>
                    <a:pt x="1" y="12709"/>
                  </a:lnTo>
                  <a:lnTo>
                    <a:pt x="29611" y="12709"/>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3" name="Google Shape;673;p1"/>
            <p:cNvSpPr/>
            <p:nvPr/>
          </p:nvSpPr>
          <p:spPr>
            <a:xfrm>
              <a:off x="7796616" y="3549758"/>
              <a:ext cx="374448" cy="361738"/>
            </a:xfrm>
            <a:custGeom>
              <a:avLst/>
              <a:gdLst/>
              <a:ahLst/>
              <a:cxnLst/>
              <a:rect l="l" t="t" r="r" b="b"/>
              <a:pathLst>
                <a:path w="13816" h="13347" fill="none" extrusionOk="0">
                  <a:moveTo>
                    <a:pt x="13816" y="0"/>
                  </a:moveTo>
                  <a:lnTo>
                    <a:pt x="0" y="9188"/>
                  </a:lnTo>
                  <a:lnTo>
                    <a:pt x="13816" y="13346"/>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4" name="Google Shape;674;p1"/>
            <p:cNvSpPr/>
            <p:nvPr/>
          </p:nvSpPr>
          <p:spPr>
            <a:xfrm>
              <a:off x="8082901" y="3461592"/>
              <a:ext cx="176329" cy="177251"/>
            </a:xfrm>
            <a:custGeom>
              <a:avLst/>
              <a:gdLst/>
              <a:ahLst/>
              <a:cxnLst/>
              <a:rect l="l" t="t" r="r" b="b"/>
              <a:pathLst>
                <a:path w="6506" h="6540" extrusionOk="0">
                  <a:moveTo>
                    <a:pt x="0" y="0"/>
                  </a:moveTo>
                  <a:lnTo>
                    <a:pt x="0" y="6539"/>
                  </a:lnTo>
                  <a:lnTo>
                    <a:pt x="6506" y="6539"/>
                  </a:lnTo>
                  <a:lnTo>
                    <a:pt x="6506"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5" name="Google Shape;675;p1"/>
            <p:cNvSpPr/>
            <p:nvPr/>
          </p:nvSpPr>
          <p:spPr>
            <a:xfrm>
              <a:off x="8082901" y="3823303"/>
              <a:ext cx="176329" cy="177251"/>
            </a:xfrm>
            <a:custGeom>
              <a:avLst/>
              <a:gdLst/>
              <a:ahLst/>
              <a:cxnLst/>
              <a:rect l="l" t="t" r="r" b="b"/>
              <a:pathLst>
                <a:path w="6506" h="6540" extrusionOk="0">
                  <a:moveTo>
                    <a:pt x="0" y="1"/>
                  </a:moveTo>
                  <a:lnTo>
                    <a:pt x="0" y="6540"/>
                  </a:lnTo>
                  <a:lnTo>
                    <a:pt x="6506" y="6540"/>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6" name="Google Shape;676;p1"/>
            <p:cNvSpPr/>
            <p:nvPr/>
          </p:nvSpPr>
          <p:spPr>
            <a:xfrm>
              <a:off x="7708451" y="3710611"/>
              <a:ext cx="177251" cy="177251"/>
            </a:xfrm>
            <a:custGeom>
              <a:avLst/>
              <a:gdLst/>
              <a:ahLst/>
              <a:cxnLst/>
              <a:rect l="l" t="t" r="r" b="b"/>
              <a:pathLst>
                <a:path w="6540" h="6540" extrusionOk="0">
                  <a:moveTo>
                    <a:pt x="0" y="1"/>
                  </a:moveTo>
                  <a:lnTo>
                    <a:pt x="0" y="6540"/>
                  </a:lnTo>
                  <a:lnTo>
                    <a:pt x="6539" y="6540"/>
                  </a:lnTo>
                  <a:lnTo>
                    <a:pt x="6539"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7" name="Google Shape;677;p1"/>
            <p:cNvSpPr/>
            <p:nvPr/>
          </p:nvSpPr>
          <p:spPr>
            <a:xfrm>
              <a:off x="7457618" y="3981446"/>
              <a:ext cx="177251" cy="177251"/>
            </a:xfrm>
            <a:custGeom>
              <a:avLst/>
              <a:gdLst/>
              <a:ahLst/>
              <a:cxnLst/>
              <a:rect l="l" t="t" r="r" b="b"/>
              <a:pathLst>
                <a:path w="6540" h="6540" extrusionOk="0">
                  <a:moveTo>
                    <a:pt x="0" y="0"/>
                  </a:moveTo>
                  <a:lnTo>
                    <a:pt x="0" y="6539"/>
                  </a:lnTo>
                  <a:lnTo>
                    <a:pt x="6539" y="6539"/>
                  </a:lnTo>
                  <a:lnTo>
                    <a:pt x="6539"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8" name="Google Shape;678;p1"/>
            <p:cNvSpPr/>
            <p:nvPr/>
          </p:nvSpPr>
          <p:spPr>
            <a:xfrm>
              <a:off x="7280394" y="4325893"/>
              <a:ext cx="177251" cy="176356"/>
            </a:xfrm>
            <a:custGeom>
              <a:avLst/>
              <a:gdLst/>
              <a:ahLst/>
              <a:cxnLst/>
              <a:rect l="l" t="t" r="r" b="b"/>
              <a:pathLst>
                <a:path w="6540" h="6507" extrusionOk="0">
                  <a:moveTo>
                    <a:pt x="0" y="1"/>
                  </a:moveTo>
                  <a:lnTo>
                    <a:pt x="0" y="6506"/>
                  </a:lnTo>
                  <a:lnTo>
                    <a:pt x="6539" y="6506"/>
                  </a:lnTo>
                  <a:lnTo>
                    <a:pt x="6539"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9" name="Google Shape;679;p1"/>
            <p:cNvSpPr/>
            <p:nvPr/>
          </p:nvSpPr>
          <p:spPr>
            <a:xfrm>
              <a:off x="8082901" y="4325893"/>
              <a:ext cx="176329" cy="176356"/>
            </a:xfrm>
            <a:custGeom>
              <a:avLst/>
              <a:gdLst/>
              <a:ahLst/>
              <a:cxnLst/>
              <a:rect l="l" t="t" r="r" b="b"/>
              <a:pathLst>
                <a:path w="6506" h="6507" extrusionOk="0">
                  <a:moveTo>
                    <a:pt x="0" y="1"/>
                  </a:moveTo>
                  <a:lnTo>
                    <a:pt x="0" y="6506"/>
                  </a:lnTo>
                  <a:lnTo>
                    <a:pt x="6506" y="6506"/>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0" name="Google Shape;680;p1"/>
            <p:cNvSpPr/>
            <p:nvPr/>
          </p:nvSpPr>
          <p:spPr>
            <a:xfrm>
              <a:off x="6385170" y="2753593"/>
              <a:ext cx="1366917" cy="1366944"/>
            </a:xfrm>
            <a:custGeom>
              <a:avLst/>
              <a:gdLst/>
              <a:ahLst/>
              <a:cxnLst/>
              <a:rect l="l" t="t" r="r" b="b"/>
              <a:pathLst>
                <a:path w="50435" h="50436" extrusionOk="0">
                  <a:moveTo>
                    <a:pt x="4695" y="1"/>
                  </a:moveTo>
                  <a:lnTo>
                    <a:pt x="4226" y="34"/>
                  </a:lnTo>
                  <a:lnTo>
                    <a:pt x="3287" y="202"/>
                  </a:lnTo>
                  <a:lnTo>
                    <a:pt x="2449" y="571"/>
                  </a:lnTo>
                  <a:lnTo>
                    <a:pt x="1711" y="1074"/>
                  </a:lnTo>
                  <a:lnTo>
                    <a:pt x="1074" y="1711"/>
                  </a:lnTo>
                  <a:lnTo>
                    <a:pt x="571" y="2482"/>
                  </a:lnTo>
                  <a:lnTo>
                    <a:pt x="202" y="3321"/>
                  </a:lnTo>
                  <a:lnTo>
                    <a:pt x="34" y="4226"/>
                  </a:lnTo>
                  <a:lnTo>
                    <a:pt x="1" y="4729"/>
                  </a:lnTo>
                  <a:lnTo>
                    <a:pt x="1" y="45740"/>
                  </a:lnTo>
                  <a:lnTo>
                    <a:pt x="34" y="46210"/>
                  </a:lnTo>
                  <a:lnTo>
                    <a:pt x="202" y="47149"/>
                  </a:lnTo>
                  <a:lnTo>
                    <a:pt x="571" y="47987"/>
                  </a:lnTo>
                  <a:lnTo>
                    <a:pt x="1074" y="48725"/>
                  </a:lnTo>
                  <a:lnTo>
                    <a:pt x="1711" y="49362"/>
                  </a:lnTo>
                  <a:lnTo>
                    <a:pt x="2449" y="49899"/>
                  </a:lnTo>
                  <a:lnTo>
                    <a:pt x="3287" y="50234"/>
                  </a:lnTo>
                  <a:lnTo>
                    <a:pt x="4226" y="50435"/>
                  </a:lnTo>
                  <a:lnTo>
                    <a:pt x="46210" y="50435"/>
                  </a:lnTo>
                  <a:lnTo>
                    <a:pt x="47149" y="50234"/>
                  </a:lnTo>
                  <a:lnTo>
                    <a:pt x="47987" y="49899"/>
                  </a:lnTo>
                  <a:lnTo>
                    <a:pt x="48725" y="49362"/>
                  </a:lnTo>
                  <a:lnTo>
                    <a:pt x="49362" y="48725"/>
                  </a:lnTo>
                  <a:lnTo>
                    <a:pt x="49865" y="47987"/>
                  </a:lnTo>
                  <a:lnTo>
                    <a:pt x="50234" y="47149"/>
                  </a:lnTo>
                  <a:lnTo>
                    <a:pt x="50435" y="46210"/>
                  </a:lnTo>
                  <a:lnTo>
                    <a:pt x="50435" y="45740"/>
                  </a:lnTo>
                  <a:lnTo>
                    <a:pt x="50435" y="4729"/>
                  </a:lnTo>
                  <a:lnTo>
                    <a:pt x="50435" y="4226"/>
                  </a:lnTo>
                  <a:lnTo>
                    <a:pt x="50234" y="3321"/>
                  </a:lnTo>
                  <a:lnTo>
                    <a:pt x="49865" y="2482"/>
                  </a:lnTo>
                  <a:lnTo>
                    <a:pt x="49362" y="1711"/>
                  </a:lnTo>
                  <a:lnTo>
                    <a:pt x="48725" y="1074"/>
                  </a:lnTo>
                  <a:lnTo>
                    <a:pt x="47987" y="571"/>
                  </a:lnTo>
                  <a:lnTo>
                    <a:pt x="47149" y="202"/>
                  </a:lnTo>
                  <a:lnTo>
                    <a:pt x="46210" y="34"/>
                  </a:lnTo>
                  <a:lnTo>
                    <a:pt x="4574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1" name="Google Shape;681;p1"/>
            <p:cNvSpPr/>
            <p:nvPr/>
          </p:nvSpPr>
          <p:spPr>
            <a:xfrm>
              <a:off x="6529680" y="2886287"/>
              <a:ext cx="909777" cy="70006"/>
            </a:xfrm>
            <a:custGeom>
              <a:avLst/>
              <a:gdLst/>
              <a:ahLst/>
              <a:cxnLst/>
              <a:rect l="l" t="t" r="r" b="b"/>
              <a:pathLst>
                <a:path w="33568" h="2583" extrusionOk="0">
                  <a:moveTo>
                    <a:pt x="1" y="1"/>
                  </a:moveTo>
                  <a:lnTo>
                    <a:pt x="1" y="2583"/>
                  </a:lnTo>
                  <a:lnTo>
                    <a:pt x="33568" y="2583"/>
                  </a:lnTo>
                  <a:lnTo>
                    <a:pt x="33568" y="1"/>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2" name="Google Shape;682;p1"/>
            <p:cNvSpPr/>
            <p:nvPr/>
          </p:nvSpPr>
          <p:spPr>
            <a:xfrm>
              <a:off x="6529680" y="3001717"/>
              <a:ext cx="525329" cy="70927"/>
            </a:xfrm>
            <a:custGeom>
              <a:avLst/>
              <a:gdLst/>
              <a:ahLst/>
              <a:cxnLst/>
              <a:rect l="l" t="t" r="r" b="b"/>
              <a:pathLst>
                <a:path w="19383" h="2617" extrusionOk="0">
                  <a:moveTo>
                    <a:pt x="1" y="0"/>
                  </a:moveTo>
                  <a:lnTo>
                    <a:pt x="1" y="2616"/>
                  </a:lnTo>
                  <a:lnTo>
                    <a:pt x="19383" y="2616"/>
                  </a:lnTo>
                  <a:lnTo>
                    <a:pt x="19383" y="0"/>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3" name="Google Shape;683;p1"/>
            <p:cNvSpPr/>
            <p:nvPr/>
          </p:nvSpPr>
          <p:spPr>
            <a:xfrm>
              <a:off x="6529680" y="3118041"/>
              <a:ext cx="306313" cy="70927"/>
            </a:xfrm>
            <a:custGeom>
              <a:avLst/>
              <a:gdLst/>
              <a:ahLst/>
              <a:cxnLst/>
              <a:rect l="l" t="t" r="r" b="b"/>
              <a:pathLst>
                <a:path w="11302" h="2617" extrusionOk="0">
                  <a:moveTo>
                    <a:pt x="1" y="1"/>
                  </a:moveTo>
                  <a:lnTo>
                    <a:pt x="1" y="2616"/>
                  </a:lnTo>
                  <a:lnTo>
                    <a:pt x="11301" y="2616"/>
                  </a:lnTo>
                  <a:lnTo>
                    <a:pt x="11301" y="1"/>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4" name="Google Shape;684;p1"/>
            <p:cNvSpPr/>
            <p:nvPr/>
          </p:nvSpPr>
          <p:spPr>
            <a:xfrm>
              <a:off x="6529680" y="3234392"/>
              <a:ext cx="503539" cy="70006"/>
            </a:xfrm>
            <a:custGeom>
              <a:avLst/>
              <a:gdLst/>
              <a:ahLst/>
              <a:cxnLst/>
              <a:rect l="l" t="t" r="r" b="b"/>
              <a:pathLst>
                <a:path w="18579" h="2583" extrusionOk="0">
                  <a:moveTo>
                    <a:pt x="1" y="0"/>
                  </a:moveTo>
                  <a:lnTo>
                    <a:pt x="1" y="2582"/>
                  </a:lnTo>
                  <a:lnTo>
                    <a:pt x="18578" y="2582"/>
                  </a:lnTo>
                  <a:lnTo>
                    <a:pt x="18578" y="0"/>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5" name="Google Shape;685;p1"/>
            <p:cNvSpPr/>
            <p:nvPr/>
          </p:nvSpPr>
          <p:spPr>
            <a:xfrm>
              <a:off x="6529680" y="3349794"/>
              <a:ext cx="785268" cy="70927"/>
            </a:xfrm>
            <a:custGeom>
              <a:avLst/>
              <a:gdLst/>
              <a:ahLst/>
              <a:cxnLst/>
              <a:rect l="l" t="t" r="r" b="b"/>
              <a:pathLst>
                <a:path w="28974" h="2617" extrusionOk="0">
                  <a:moveTo>
                    <a:pt x="1" y="1"/>
                  </a:moveTo>
                  <a:lnTo>
                    <a:pt x="1" y="2616"/>
                  </a:lnTo>
                  <a:lnTo>
                    <a:pt x="28973" y="2616"/>
                  </a:lnTo>
                  <a:lnTo>
                    <a:pt x="28973" y="1"/>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6" name="Google Shape;686;p1"/>
            <p:cNvSpPr/>
            <p:nvPr/>
          </p:nvSpPr>
          <p:spPr>
            <a:xfrm>
              <a:off x="6529680" y="3466146"/>
              <a:ext cx="525329" cy="70006"/>
            </a:xfrm>
            <a:custGeom>
              <a:avLst/>
              <a:gdLst/>
              <a:ahLst/>
              <a:cxnLst/>
              <a:rect l="l" t="t" r="r" b="b"/>
              <a:pathLst>
                <a:path w="19383" h="2583" extrusionOk="0">
                  <a:moveTo>
                    <a:pt x="1" y="0"/>
                  </a:moveTo>
                  <a:lnTo>
                    <a:pt x="1" y="2582"/>
                  </a:lnTo>
                  <a:lnTo>
                    <a:pt x="19383" y="2582"/>
                  </a:lnTo>
                  <a:lnTo>
                    <a:pt x="19383" y="0"/>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7" name="Google Shape;687;p1"/>
            <p:cNvSpPr/>
            <p:nvPr/>
          </p:nvSpPr>
          <p:spPr>
            <a:xfrm>
              <a:off x="6529680" y="3581549"/>
              <a:ext cx="366291" cy="70927"/>
            </a:xfrm>
            <a:custGeom>
              <a:avLst/>
              <a:gdLst/>
              <a:ahLst/>
              <a:cxnLst/>
              <a:rect l="l" t="t" r="r" b="b"/>
              <a:pathLst>
                <a:path w="13515" h="2617" extrusionOk="0">
                  <a:moveTo>
                    <a:pt x="1" y="1"/>
                  </a:moveTo>
                  <a:lnTo>
                    <a:pt x="1" y="2616"/>
                  </a:lnTo>
                  <a:lnTo>
                    <a:pt x="13515" y="2616"/>
                  </a:lnTo>
                  <a:lnTo>
                    <a:pt x="13515" y="1"/>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8" name="Google Shape;688;p1"/>
            <p:cNvSpPr/>
            <p:nvPr/>
          </p:nvSpPr>
          <p:spPr>
            <a:xfrm>
              <a:off x="6529680" y="3697899"/>
              <a:ext cx="593491" cy="70900"/>
            </a:xfrm>
            <a:custGeom>
              <a:avLst/>
              <a:gdLst/>
              <a:ahLst/>
              <a:cxnLst/>
              <a:rect l="l" t="t" r="r" b="b"/>
              <a:pathLst>
                <a:path w="21898" h="2616" extrusionOk="0">
                  <a:moveTo>
                    <a:pt x="1" y="0"/>
                  </a:moveTo>
                  <a:lnTo>
                    <a:pt x="1" y="2616"/>
                  </a:lnTo>
                  <a:lnTo>
                    <a:pt x="21898" y="2616"/>
                  </a:lnTo>
                  <a:lnTo>
                    <a:pt x="21898" y="0"/>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9" name="Google Shape;689;p1"/>
            <p:cNvSpPr/>
            <p:nvPr/>
          </p:nvSpPr>
          <p:spPr>
            <a:xfrm>
              <a:off x="6529680" y="3813303"/>
              <a:ext cx="719844" cy="70927"/>
            </a:xfrm>
            <a:custGeom>
              <a:avLst/>
              <a:gdLst/>
              <a:ahLst/>
              <a:cxnLst/>
              <a:rect l="l" t="t" r="r" b="b"/>
              <a:pathLst>
                <a:path w="26560" h="2617" extrusionOk="0">
                  <a:moveTo>
                    <a:pt x="1" y="1"/>
                  </a:moveTo>
                  <a:lnTo>
                    <a:pt x="1" y="2616"/>
                  </a:lnTo>
                  <a:lnTo>
                    <a:pt x="26559" y="2616"/>
                  </a:lnTo>
                  <a:lnTo>
                    <a:pt x="26559" y="1"/>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0" name="Google Shape;690;p1"/>
            <p:cNvSpPr/>
            <p:nvPr/>
          </p:nvSpPr>
          <p:spPr>
            <a:xfrm>
              <a:off x="6529680" y="3929654"/>
              <a:ext cx="909777" cy="70900"/>
            </a:xfrm>
            <a:custGeom>
              <a:avLst/>
              <a:gdLst/>
              <a:ahLst/>
              <a:cxnLst/>
              <a:rect l="l" t="t" r="r" b="b"/>
              <a:pathLst>
                <a:path w="33568" h="2616" extrusionOk="0">
                  <a:moveTo>
                    <a:pt x="1" y="0"/>
                  </a:moveTo>
                  <a:lnTo>
                    <a:pt x="1" y="2616"/>
                  </a:lnTo>
                  <a:lnTo>
                    <a:pt x="33568" y="2616"/>
                  </a:lnTo>
                  <a:lnTo>
                    <a:pt x="33568" y="0"/>
                  </a:lnTo>
                  <a:close/>
                </a:path>
              </a:pathLst>
            </a:custGeom>
            <a:solidFill>
              <a:srgbClr val="6EDB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1" name="Google Shape;691;p1"/>
            <p:cNvSpPr/>
            <p:nvPr/>
          </p:nvSpPr>
          <p:spPr>
            <a:xfrm>
              <a:off x="6529680" y="2886287"/>
              <a:ext cx="909777" cy="70006"/>
            </a:xfrm>
            <a:custGeom>
              <a:avLst/>
              <a:gdLst/>
              <a:ahLst/>
              <a:cxnLst/>
              <a:rect l="l" t="t" r="r" b="b"/>
              <a:pathLst>
                <a:path w="33568" h="2583" extrusionOk="0">
                  <a:moveTo>
                    <a:pt x="1" y="1"/>
                  </a:moveTo>
                  <a:lnTo>
                    <a:pt x="1" y="2583"/>
                  </a:lnTo>
                  <a:lnTo>
                    <a:pt x="33568" y="2583"/>
                  </a:lnTo>
                  <a:lnTo>
                    <a:pt x="33568"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2" name="Google Shape;692;p1"/>
            <p:cNvSpPr/>
            <p:nvPr/>
          </p:nvSpPr>
          <p:spPr>
            <a:xfrm>
              <a:off x="6529680" y="3001717"/>
              <a:ext cx="525329" cy="70927"/>
            </a:xfrm>
            <a:custGeom>
              <a:avLst/>
              <a:gdLst/>
              <a:ahLst/>
              <a:cxnLst/>
              <a:rect l="l" t="t" r="r" b="b"/>
              <a:pathLst>
                <a:path w="19383" h="2617" extrusionOk="0">
                  <a:moveTo>
                    <a:pt x="1" y="0"/>
                  </a:moveTo>
                  <a:lnTo>
                    <a:pt x="1" y="2616"/>
                  </a:lnTo>
                  <a:lnTo>
                    <a:pt x="19383" y="2616"/>
                  </a:lnTo>
                  <a:lnTo>
                    <a:pt x="19383"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3" name="Google Shape;693;p1"/>
            <p:cNvSpPr/>
            <p:nvPr/>
          </p:nvSpPr>
          <p:spPr>
            <a:xfrm>
              <a:off x="6529680" y="3118041"/>
              <a:ext cx="306313" cy="70927"/>
            </a:xfrm>
            <a:custGeom>
              <a:avLst/>
              <a:gdLst/>
              <a:ahLst/>
              <a:cxnLst/>
              <a:rect l="l" t="t" r="r" b="b"/>
              <a:pathLst>
                <a:path w="11302" h="2617" extrusionOk="0">
                  <a:moveTo>
                    <a:pt x="1" y="1"/>
                  </a:moveTo>
                  <a:lnTo>
                    <a:pt x="1" y="2616"/>
                  </a:lnTo>
                  <a:lnTo>
                    <a:pt x="11301" y="2616"/>
                  </a:lnTo>
                  <a:lnTo>
                    <a:pt x="11301"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4" name="Google Shape;694;p1"/>
            <p:cNvSpPr/>
            <p:nvPr/>
          </p:nvSpPr>
          <p:spPr>
            <a:xfrm>
              <a:off x="6529680" y="3234392"/>
              <a:ext cx="503539" cy="70006"/>
            </a:xfrm>
            <a:custGeom>
              <a:avLst/>
              <a:gdLst/>
              <a:ahLst/>
              <a:cxnLst/>
              <a:rect l="l" t="t" r="r" b="b"/>
              <a:pathLst>
                <a:path w="18579" h="2583" extrusionOk="0">
                  <a:moveTo>
                    <a:pt x="1" y="0"/>
                  </a:moveTo>
                  <a:lnTo>
                    <a:pt x="1" y="2582"/>
                  </a:lnTo>
                  <a:lnTo>
                    <a:pt x="18578" y="2582"/>
                  </a:lnTo>
                  <a:lnTo>
                    <a:pt x="18578"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5" name="Google Shape;695;p1"/>
            <p:cNvSpPr/>
            <p:nvPr/>
          </p:nvSpPr>
          <p:spPr>
            <a:xfrm>
              <a:off x="6529680" y="3349794"/>
              <a:ext cx="785268" cy="70927"/>
            </a:xfrm>
            <a:custGeom>
              <a:avLst/>
              <a:gdLst/>
              <a:ahLst/>
              <a:cxnLst/>
              <a:rect l="l" t="t" r="r" b="b"/>
              <a:pathLst>
                <a:path w="28974" h="2617" extrusionOk="0">
                  <a:moveTo>
                    <a:pt x="1" y="1"/>
                  </a:moveTo>
                  <a:lnTo>
                    <a:pt x="1" y="2616"/>
                  </a:lnTo>
                  <a:lnTo>
                    <a:pt x="28973" y="2616"/>
                  </a:lnTo>
                  <a:lnTo>
                    <a:pt x="28973"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6" name="Google Shape;696;p1"/>
            <p:cNvSpPr/>
            <p:nvPr/>
          </p:nvSpPr>
          <p:spPr>
            <a:xfrm>
              <a:off x="6529680" y="3466146"/>
              <a:ext cx="525329" cy="70006"/>
            </a:xfrm>
            <a:custGeom>
              <a:avLst/>
              <a:gdLst/>
              <a:ahLst/>
              <a:cxnLst/>
              <a:rect l="l" t="t" r="r" b="b"/>
              <a:pathLst>
                <a:path w="19383" h="2583" extrusionOk="0">
                  <a:moveTo>
                    <a:pt x="1" y="0"/>
                  </a:moveTo>
                  <a:lnTo>
                    <a:pt x="1" y="2582"/>
                  </a:lnTo>
                  <a:lnTo>
                    <a:pt x="19383" y="2582"/>
                  </a:lnTo>
                  <a:lnTo>
                    <a:pt x="19383"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7" name="Google Shape;697;p1"/>
            <p:cNvSpPr/>
            <p:nvPr/>
          </p:nvSpPr>
          <p:spPr>
            <a:xfrm>
              <a:off x="6529680" y="3581549"/>
              <a:ext cx="366291" cy="70927"/>
            </a:xfrm>
            <a:custGeom>
              <a:avLst/>
              <a:gdLst/>
              <a:ahLst/>
              <a:cxnLst/>
              <a:rect l="l" t="t" r="r" b="b"/>
              <a:pathLst>
                <a:path w="13515" h="2617" extrusionOk="0">
                  <a:moveTo>
                    <a:pt x="1" y="1"/>
                  </a:moveTo>
                  <a:lnTo>
                    <a:pt x="1" y="2616"/>
                  </a:lnTo>
                  <a:lnTo>
                    <a:pt x="13515" y="2616"/>
                  </a:lnTo>
                  <a:lnTo>
                    <a:pt x="13515"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8" name="Google Shape;698;p1"/>
            <p:cNvSpPr/>
            <p:nvPr/>
          </p:nvSpPr>
          <p:spPr>
            <a:xfrm>
              <a:off x="6529680" y="3697899"/>
              <a:ext cx="593491" cy="70900"/>
            </a:xfrm>
            <a:custGeom>
              <a:avLst/>
              <a:gdLst/>
              <a:ahLst/>
              <a:cxnLst/>
              <a:rect l="l" t="t" r="r" b="b"/>
              <a:pathLst>
                <a:path w="21898" h="2616" extrusionOk="0">
                  <a:moveTo>
                    <a:pt x="1" y="0"/>
                  </a:moveTo>
                  <a:lnTo>
                    <a:pt x="1" y="2616"/>
                  </a:lnTo>
                  <a:lnTo>
                    <a:pt x="21898" y="2616"/>
                  </a:lnTo>
                  <a:lnTo>
                    <a:pt x="21898"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99" name="Google Shape;699;p1"/>
            <p:cNvSpPr/>
            <p:nvPr/>
          </p:nvSpPr>
          <p:spPr>
            <a:xfrm>
              <a:off x="6529680" y="3813303"/>
              <a:ext cx="719844" cy="70927"/>
            </a:xfrm>
            <a:custGeom>
              <a:avLst/>
              <a:gdLst/>
              <a:ahLst/>
              <a:cxnLst/>
              <a:rect l="l" t="t" r="r" b="b"/>
              <a:pathLst>
                <a:path w="26560" h="2617" extrusionOk="0">
                  <a:moveTo>
                    <a:pt x="1" y="1"/>
                  </a:moveTo>
                  <a:lnTo>
                    <a:pt x="1" y="2616"/>
                  </a:lnTo>
                  <a:lnTo>
                    <a:pt x="26559" y="2616"/>
                  </a:lnTo>
                  <a:lnTo>
                    <a:pt x="26559"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0" name="Google Shape;700;p1"/>
            <p:cNvSpPr/>
            <p:nvPr/>
          </p:nvSpPr>
          <p:spPr>
            <a:xfrm>
              <a:off x="6529680" y="3929654"/>
              <a:ext cx="909777" cy="70900"/>
            </a:xfrm>
            <a:custGeom>
              <a:avLst/>
              <a:gdLst/>
              <a:ahLst/>
              <a:cxnLst/>
              <a:rect l="l" t="t" r="r" b="b"/>
              <a:pathLst>
                <a:path w="33568" h="2616" extrusionOk="0">
                  <a:moveTo>
                    <a:pt x="1" y="0"/>
                  </a:moveTo>
                  <a:lnTo>
                    <a:pt x="1" y="2616"/>
                  </a:lnTo>
                  <a:lnTo>
                    <a:pt x="33568" y="2616"/>
                  </a:lnTo>
                  <a:lnTo>
                    <a:pt x="33568"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1" name="Google Shape;701;p1"/>
            <p:cNvSpPr/>
            <p:nvPr/>
          </p:nvSpPr>
          <p:spPr>
            <a:xfrm>
              <a:off x="7054982" y="2634559"/>
              <a:ext cx="451718" cy="119982"/>
            </a:xfrm>
            <a:custGeom>
              <a:avLst/>
              <a:gdLst/>
              <a:ahLst/>
              <a:cxnLst/>
              <a:rect l="l" t="t" r="r" b="b"/>
              <a:pathLst>
                <a:path w="16667" h="4427" extrusionOk="0">
                  <a:moveTo>
                    <a:pt x="1778" y="0"/>
                  </a:moveTo>
                  <a:lnTo>
                    <a:pt x="973" y="335"/>
                  </a:lnTo>
                  <a:lnTo>
                    <a:pt x="370" y="939"/>
                  </a:lnTo>
                  <a:lnTo>
                    <a:pt x="34" y="1744"/>
                  </a:lnTo>
                  <a:lnTo>
                    <a:pt x="1" y="2213"/>
                  </a:lnTo>
                  <a:lnTo>
                    <a:pt x="1" y="4426"/>
                  </a:lnTo>
                  <a:lnTo>
                    <a:pt x="16667" y="4426"/>
                  </a:lnTo>
                  <a:lnTo>
                    <a:pt x="16667" y="2213"/>
                  </a:lnTo>
                  <a:lnTo>
                    <a:pt x="16633" y="1744"/>
                  </a:lnTo>
                  <a:lnTo>
                    <a:pt x="16298" y="939"/>
                  </a:lnTo>
                  <a:lnTo>
                    <a:pt x="15695" y="335"/>
                  </a:lnTo>
                  <a:lnTo>
                    <a:pt x="14890"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2" name="Google Shape;702;p1"/>
            <p:cNvSpPr/>
            <p:nvPr/>
          </p:nvSpPr>
          <p:spPr>
            <a:xfrm>
              <a:off x="6829597" y="2634559"/>
              <a:ext cx="451718" cy="119982"/>
            </a:xfrm>
            <a:custGeom>
              <a:avLst/>
              <a:gdLst/>
              <a:ahLst/>
              <a:cxnLst/>
              <a:rect l="l" t="t" r="r" b="b"/>
              <a:pathLst>
                <a:path w="16667" h="4427" extrusionOk="0">
                  <a:moveTo>
                    <a:pt x="1811" y="0"/>
                  </a:moveTo>
                  <a:lnTo>
                    <a:pt x="1007" y="369"/>
                  </a:lnTo>
                  <a:lnTo>
                    <a:pt x="369" y="972"/>
                  </a:lnTo>
                  <a:lnTo>
                    <a:pt x="1" y="1811"/>
                  </a:lnTo>
                  <a:lnTo>
                    <a:pt x="1" y="2280"/>
                  </a:lnTo>
                  <a:lnTo>
                    <a:pt x="1" y="4426"/>
                  </a:lnTo>
                  <a:lnTo>
                    <a:pt x="16667" y="4426"/>
                  </a:lnTo>
                  <a:lnTo>
                    <a:pt x="16667" y="2280"/>
                  </a:lnTo>
                  <a:lnTo>
                    <a:pt x="16633" y="1811"/>
                  </a:lnTo>
                  <a:lnTo>
                    <a:pt x="16264" y="972"/>
                  </a:lnTo>
                  <a:lnTo>
                    <a:pt x="15661" y="369"/>
                  </a:lnTo>
                  <a:lnTo>
                    <a:pt x="14822"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3" name="Google Shape;703;p1"/>
            <p:cNvSpPr/>
            <p:nvPr/>
          </p:nvSpPr>
          <p:spPr>
            <a:xfrm>
              <a:off x="6582396" y="2634559"/>
              <a:ext cx="451718" cy="119062"/>
            </a:xfrm>
            <a:custGeom>
              <a:avLst/>
              <a:gdLst/>
              <a:ahLst/>
              <a:cxnLst/>
              <a:rect l="l" t="t" r="r" b="b"/>
              <a:pathLst>
                <a:path w="16667" h="4393" extrusionOk="0">
                  <a:moveTo>
                    <a:pt x="1711" y="0"/>
                  </a:moveTo>
                  <a:lnTo>
                    <a:pt x="939" y="335"/>
                  </a:lnTo>
                  <a:lnTo>
                    <a:pt x="336" y="905"/>
                  </a:lnTo>
                  <a:lnTo>
                    <a:pt x="34" y="1677"/>
                  </a:lnTo>
                  <a:lnTo>
                    <a:pt x="1" y="2113"/>
                  </a:lnTo>
                  <a:lnTo>
                    <a:pt x="1" y="4393"/>
                  </a:lnTo>
                  <a:lnTo>
                    <a:pt x="16667" y="4393"/>
                  </a:lnTo>
                  <a:lnTo>
                    <a:pt x="16667" y="2113"/>
                  </a:lnTo>
                  <a:lnTo>
                    <a:pt x="16633" y="1677"/>
                  </a:lnTo>
                  <a:lnTo>
                    <a:pt x="16298" y="905"/>
                  </a:lnTo>
                  <a:lnTo>
                    <a:pt x="15694" y="335"/>
                  </a:lnTo>
                  <a:lnTo>
                    <a:pt x="14923"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4" name="Google Shape;704;p1"/>
            <p:cNvSpPr/>
            <p:nvPr/>
          </p:nvSpPr>
          <p:spPr>
            <a:xfrm>
              <a:off x="10898473" y="5139294"/>
              <a:ext cx="248151" cy="27"/>
            </a:xfrm>
            <a:custGeom>
              <a:avLst/>
              <a:gdLst/>
              <a:ahLst/>
              <a:cxnLst/>
              <a:rect l="l" t="t" r="r" b="b"/>
              <a:pathLst>
                <a:path w="9156" h="1" fill="none" extrusionOk="0">
                  <a:moveTo>
                    <a:pt x="1" y="1"/>
                  </a:moveTo>
                  <a:lnTo>
                    <a:pt x="9155" y="1"/>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5" name="Google Shape;705;p1"/>
            <p:cNvSpPr/>
            <p:nvPr/>
          </p:nvSpPr>
          <p:spPr>
            <a:xfrm>
              <a:off x="6984109" y="5139294"/>
              <a:ext cx="3783513" cy="27"/>
            </a:xfrm>
            <a:custGeom>
              <a:avLst/>
              <a:gdLst/>
              <a:ahLst/>
              <a:cxnLst/>
              <a:rect l="l" t="t" r="r" b="b"/>
              <a:pathLst>
                <a:path w="139600" h="1" fill="none" extrusionOk="0">
                  <a:moveTo>
                    <a:pt x="0" y="1"/>
                  </a:moveTo>
                  <a:lnTo>
                    <a:pt x="139600" y="1"/>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6" name="Google Shape;706;p1"/>
            <p:cNvSpPr/>
            <p:nvPr/>
          </p:nvSpPr>
          <p:spPr>
            <a:xfrm>
              <a:off x="10820310" y="4943911"/>
              <a:ext cx="114536" cy="154512"/>
            </a:xfrm>
            <a:custGeom>
              <a:avLst/>
              <a:gdLst/>
              <a:ahLst/>
              <a:cxnLst/>
              <a:rect l="l" t="t" r="r" b="b"/>
              <a:pathLst>
                <a:path w="4226" h="5701" extrusionOk="0">
                  <a:moveTo>
                    <a:pt x="873" y="0"/>
                  </a:moveTo>
                  <a:lnTo>
                    <a:pt x="336" y="134"/>
                  </a:lnTo>
                  <a:lnTo>
                    <a:pt x="370" y="1845"/>
                  </a:lnTo>
                  <a:lnTo>
                    <a:pt x="571" y="1677"/>
                  </a:lnTo>
                  <a:lnTo>
                    <a:pt x="1644" y="1275"/>
                  </a:lnTo>
                  <a:lnTo>
                    <a:pt x="2247" y="1409"/>
                  </a:lnTo>
                  <a:lnTo>
                    <a:pt x="2616" y="1710"/>
                  </a:lnTo>
                  <a:lnTo>
                    <a:pt x="2750" y="1979"/>
                  </a:lnTo>
                  <a:lnTo>
                    <a:pt x="2851" y="2213"/>
                  </a:lnTo>
                  <a:lnTo>
                    <a:pt x="2918" y="2683"/>
                  </a:lnTo>
                  <a:lnTo>
                    <a:pt x="2683" y="3387"/>
                  </a:lnTo>
                  <a:lnTo>
                    <a:pt x="1879" y="4125"/>
                  </a:lnTo>
                  <a:lnTo>
                    <a:pt x="671" y="4594"/>
                  </a:lnTo>
                  <a:lnTo>
                    <a:pt x="1" y="4628"/>
                  </a:lnTo>
                  <a:lnTo>
                    <a:pt x="1" y="5701"/>
                  </a:lnTo>
                  <a:lnTo>
                    <a:pt x="504" y="5701"/>
                  </a:lnTo>
                  <a:lnTo>
                    <a:pt x="2382" y="5164"/>
                  </a:lnTo>
                  <a:lnTo>
                    <a:pt x="3119" y="4728"/>
                  </a:lnTo>
                  <a:lnTo>
                    <a:pt x="3723" y="4024"/>
                  </a:lnTo>
                  <a:lnTo>
                    <a:pt x="4125" y="3085"/>
                  </a:lnTo>
                  <a:lnTo>
                    <a:pt x="4192" y="2515"/>
                  </a:lnTo>
                  <a:lnTo>
                    <a:pt x="4226" y="1912"/>
                  </a:lnTo>
                  <a:lnTo>
                    <a:pt x="3958" y="1040"/>
                  </a:lnTo>
                  <a:lnTo>
                    <a:pt x="3421" y="470"/>
                  </a:lnTo>
                  <a:lnTo>
                    <a:pt x="2750" y="168"/>
                  </a:lnTo>
                  <a:lnTo>
                    <a:pt x="873" y="0"/>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7" name="Google Shape;707;p1"/>
            <p:cNvSpPr/>
            <p:nvPr/>
          </p:nvSpPr>
          <p:spPr>
            <a:xfrm>
              <a:off x="10583108" y="4873012"/>
              <a:ext cx="275416" cy="266310"/>
            </a:xfrm>
            <a:custGeom>
              <a:avLst/>
              <a:gdLst/>
              <a:ahLst/>
              <a:cxnLst/>
              <a:rect l="l" t="t" r="r" b="b"/>
              <a:pathLst>
                <a:path w="10162" h="9826" extrusionOk="0">
                  <a:moveTo>
                    <a:pt x="0" y="1"/>
                  </a:moveTo>
                  <a:lnTo>
                    <a:pt x="1174" y="9826"/>
                  </a:lnTo>
                  <a:lnTo>
                    <a:pt x="8987" y="9826"/>
                  </a:lnTo>
                  <a:lnTo>
                    <a:pt x="10161" y="1"/>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8" name="Google Shape;708;p1"/>
            <p:cNvSpPr/>
            <p:nvPr/>
          </p:nvSpPr>
          <p:spPr>
            <a:xfrm>
              <a:off x="10568555" y="4860301"/>
              <a:ext cx="303602" cy="30003"/>
            </a:xfrm>
            <a:custGeom>
              <a:avLst/>
              <a:gdLst/>
              <a:ahLst/>
              <a:cxnLst/>
              <a:rect l="l" t="t" r="r" b="b"/>
              <a:pathLst>
                <a:path w="11202" h="1107" extrusionOk="0">
                  <a:moveTo>
                    <a:pt x="537" y="0"/>
                  </a:moveTo>
                  <a:lnTo>
                    <a:pt x="336" y="34"/>
                  </a:lnTo>
                  <a:lnTo>
                    <a:pt x="34" y="302"/>
                  </a:lnTo>
                  <a:lnTo>
                    <a:pt x="1" y="537"/>
                  </a:lnTo>
                  <a:lnTo>
                    <a:pt x="1" y="570"/>
                  </a:lnTo>
                  <a:lnTo>
                    <a:pt x="34" y="805"/>
                  </a:lnTo>
                  <a:lnTo>
                    <a:pt x="336" y="1073"/>
                  </a:lnTo>
                  <a:lnTo>
                    <a:pt x="537" y="1107"/>
                  </a:lnTo>
                  <a:lnTo>
                    <a:pt x="10665" y="1107"/>
                  </a:lnTo>
                  <a:lnTo>
                    <a:pt x="10899" y="1073"/>
                  </a:lnTo>
                  <a:lnTo>
                    <a:pt x="11168" y="805"/>
                  </a:lnTo>
                  <a:lnTo>
                    <a:pt x="11201" y="570"/>
                  </a:lnTo>
                  <a:lnTo>
                    <a:pt x="11201" y="537"/>
                  </a:lnTo>
                  <a:lnTo>
                    <a:pt x="11168" y="302"/>
                  </a:lnTo>
                  <a:lnTo>
                    <a:pt x="10899" y="34"/>
                  </a:lnTo>
                  <a:lnTo>
                    <a:pt x="10665"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9" name="Google Shape;709;p1"/>
            <p:cNvSpPr/>
            <p:nvPr/>
          </p:nvSpPr>
          <p:spPr>
            <a:xfrm>
              <a:off x="10610373" y="4330446"/>
              <a:ext cx="158170" cy="500801"/>
            </a:xfrm>
            <a:custGeom>
              <a:avLst/>
              <a:gdLst/>
              <a:ahLst/>
              <a:cxnLst/>
              <a:rect l="l" t="t" r="r" b="b"/>
              <a:pathLst>
                <a:path w="5836" h="18478" fill="none" extrusionOk="0">
                  <a:moveTo>
                    <a:pt x="2750" y="18477"/>
                  </a:moveTo>
                  <a:lnTo>
                    <a:pt x="3186" y="18209"/>
                  </a:lnTo>
                  <a:lnTo>
                    <a:pt x="4662" y="16767"/>
                  </a:lnTo>
                  <a:lnTo>
                    <a:pt x="5131" y="16029"/>
                  </a:lnTo>
                  <a:lnTo>
                    <a:pt x="5366" y="15191"/>
                  </a:lnTo>
                  <a:lnTo>
                    <a:pt x="5332" y="14285"/>
                  </a:lnTo>
                  <a:lnTo>
                    <a:pt x="5165" y="13850"/>
                  </a:lnTo>
                  <a:lnTo>
                    <a:pt x="4930" y="13380"/>
                  </a:lnTo>
                  <a:lnTo>
                    <a:pt x="4259" y="12508"/>
                  </a:lnTo>
                  <a:lnTo>
                    <a:pt x="3018" y="11234"/>
                  </a:lnTo>
                  <a:lnTo>
                    <a:pt x="1711" y="9926"/>
                  </a:lnTo>
                  <a:lnTo>
                    <a:pt x="973" y="8920"/>
                  </a:lnTo>
                  <a:lnTo>
                    <a:pt x="369" y="7847"/>
                  </a:lnTo>
                  <a:lnTo>
                    <a:pt x="34" y="6573"/>
                  </a:lnTo>
                  <a:lnTo>
                    <a:pt x="0" y="5869"/>
                  </a:lnTo>
                  <a:lnTo>
                    <a:pt x="34" y="5265"/>
                  </a:lnTo>
                  <a:lnTo>
                    <a:pt x="336" y="4192"/>
                  </a:lnTo>
                  <a:lnTo>
                    <a:pt x="906" y="3287"/>
                  </a:lnTo>
                  <a:lnTo>
                    <a:pt x="1644" y="2515"/>
                  </a:lnTo>
                  <a:lnTo>
                    <a:pt x="3957" y="973"/>
                  </a:lnTo>
                  <a:lnTo>
                    <a:pt x="5835" y="0"/>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0" name="Google Shape;710;p1"/>
            <p:cNvSpPr/>
            <p:nvPr/>
          </p:nvSpPr>
          <p:spPr>
            <a:xfrm>
              <a:off x="10665798" y="4394056"/>
              <a:ext cx="50925" cy="162723"/>
            </a:xfrm>
            <a:custGeom>
              <a:avLst/>
              <a:gdLst/>
              <a:ahLst/>
              <a:cxnLst/>
              <a:rect l="l" t="t" r="r" b="b"/>
              <a:pathLst>
                <a:path w="1879" h="6004" fill="none" extrusionOk="0">
                  <a:moveTo>
                    <a:pt x="1879" y="1"/>
                  </a:moveTo>
                  <a:lnTo>
                    <a:pt x="1510" y="269"/>
                  </a:lnTo>
                  <a:lnTo>
                    <a:pt x="906" y="872"/>
                  </a:lnTo>
                  <a:lnTo>
                    <a:pt x="437" y="1577"/>
                  </a:lnTo>
                  <a:lnTo>
                    <a:pt x="135" y="2348"/>
                  </a:lnTo>
                  <a:lnTo>
                    <a:pt x="1" y="3186"/>
                  </a:lnTo>
                  <a:lnTo>
                    <a:pt x="1" y="3991"/>
                  </a:lnTo>
                  <a:lnTo>
                    <a:pt x="169" y="4829"/>
                  </a:lnTo>
                  <a:lnTo>
                    <a:pt x="504" y="5634"/>
                  </a:lnTo>
                  <a:lnTo>
                    <a:pt x="739" y="6003"/>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1" name="Google Shape;711;p1"/>
            <p:cNvSpPr/>
            <p:nvPr/>
          </p:nvSpPr>
          <p:spPr>
            <a:xfrm>
              <a:off x="10769411" y="4659444"/>
              <a:ext cx="20029" cy="121798"/>
            </a:xfrm>
            <a:custGeom>
              <a:avLst/>
              <a:gdLst/>
              <a:ahLst/>
              <a:cxnLst/>
              <a:rect l="l" t="t" r="r" b="b"/>
              <a:pathLst>
                <a:path w="739" h="4494" fill="none" extrusionOk="0">
                  <a:moveTo>
                    <a:pt x="1" y="0"/>
                  </a:moveTo>
                  <a:lnTo>
                    <a:pt x="269" y="537"/>
                  </a:lnTo>
                  <a:lnTo>
                    <a:pt x="604" y="1610"/>
                  </a:lnTo>
                  <a:lnTo>
                    <a:pt x="739" y="2784"/>
                  </a:lnTo>
                  <a:lnTo>
                    <a:pt x="671" y="3924"/>
                  </a:lnTo>
                  <a:lnTo>
                    <a:pt x="571" y="4494"/>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2" name="Google Shape;712;p1"/>
            <p:cNvSpPr/>
            <p:nvPr/>
          </p:nvSpPr>
          <p:spPr>
            <a:xfrm>
              <a:off x="7543044" y="4999336"/>
              <a:ext cx="615308" cy="118194"/>
            </a:xfrm>
            <a:custGeom>
              <a:avLst/>
              <a:gdLst/>
              <a:ahLst/>
              <a:cxnLst/>
              <a:rect l="l" t="t" r="r" b="b"/>
              <a:pathLst>
                <a:path w="22703" h="4361" extrusionOk="0">
                  <a:moveTo>
                    <a:pt x="17471" y="1"/>
                  </a:moveTo>
                  <a:lnTo>
                    <a:pt x="15459" y="236"/>
                  </a:lnTo>
                  <a:lnTo>
                    <a:pt x="12642" y="940"/>
                  </a:lnTo>
                  <a:lnTo>
                    <a:pt x="10697" y="1476"/>
                  </a:lnTo>
                  <a:lnTo>
                    <a:pt x="8048" y="2113"/>
                  </a:lnTo>
                  <a:lnTo>
                    <a:pt x="2717" y="2918"/>
                  </a:lnTo>
                  <a:lnTo>
                    <a:pt x="0" y="3119"/>
                  </a:lnTo>
                  <a:lnTo>
                    <a:pt x="0" y="4360"/>
                  </a:lnTo>
                  <a:lnTo>
                    <a:pt x="22702" y="4360"/>
                  </a:lnTo>
                  <a:lnTo>
                    <a:pt x="22669" y="4025"/>
                  </a:lnTo>
                  <a:lnTo>
                    <a:pt x="21998" y="2180"/>
                  </a:lnTo>
                  <a:lnTo>
                    <a:pt x="21227" y="1275"/>
                  </a:lnTo>
                  <a:lnTo>
                    <a:pt x="20489" y="739"/>
                  </a:lnTo>
                  <a:lnTo>
                    <a:pt x="20053" y="537"/>
                  </a:lnTo>
                  <a:lnTo>
                    <a:pt x="19148" y="236"/>
                  </a:lnTo>
                  <a:lnTo>
                    <a:pt x="17471"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3" name="Google Shape;713;p1"/>
            <p:cNvSpPr/>
            <p:nvPr/>
          </p:nvSpPr>
          <p:spPr>
            <a:xfrm>
              <a:off x="8156511" y="4999336"/>
              <a:ext cx="615308" cy="118194"/>
            </a:xfrm>
            <a:custGeom>
              <a:avLst/>
              <a:gdLst/>
              <a:ahLst/>
              <a:cxnLst/>
              <a:rect l="l" t="t" r="r" b="b"/>
              <a:pathLst>
                <a:path w="22703" h="4361" extrusionOk="0">
                  <a:moveTo>
                    <a:pt x="5198" y="1"/>
                  </a:moveTo>
                  <a:lnTo>
                    <a:pt x="3521" y="236"/>
                  </a:lnTo>
                  <a:lnTo>
                    <a:pt x="2649" y="537"/>
                  </a:lnTo>
                  <a:lnTo>
                    <a:pt x="2180" y="739"/>
                  </a:lnTo>
                  <a:lnTo>
                    <a:pt x="1476" y="1275"/>
                  </a:lnTo>
                  <a:lnTo>
                    <a:pt x="671" y="2180"/>
                  </a:lnTo>
                  <a:lnTo>
                    <a:pt x="0" y="4025"/>
                  </a:lnTo>
                  <a:lnTo>
                    <a:pt x="0" y="4360"/>
                  </a:lnTo>
                  <a:lnTo>
                    <a:pt x="22702" y="4360"/>
                  </a:lnTo>
                  <a:lnTo>
                    <a:pt x="22702" y="3119"/>
                  </a:lnTo>
                  <a:lnTo>
                    <a:pt x="19986" y="2918"/>
                  </a:lnTo>
                  <a:lnTo>
                    <a:pt x="14621" y="2113"/>
                  </a:lnTo>
                  <a:lnTo>
                    <a:pt x="12005" y="1476"/>
                  </a:lnTo>
                  <a:lnTo>
                    <a:pt x="10060" y="940"/>
                  </a:lnTo>
                  <a:lnTo>
                    <a:pt x="7210" y="236"/>
                  </a:lnTo>
                  <a:lnTo>
                    <a:pt x="5198"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4" name="Google Shape;714;p1"/>
            <p:cNvSpPr/>
            <p:nvPr/>
          </p:nvSpPr>
          <p:spPr>
            <a:xfrm>
              <a:off x="7527596" y="5103872"/>
              <a:ext cx="1268751" cy="24555"/>
            </a:xfrm>
            <a:custGeom>
              <a:avLst/>
              <a:gdLst/>
              <a:ahLst/>
              <a:cxnLst/>
              <a:rect l="l" t="t" r="r" b="b"/>
              <a:pathLst>
                <a:path w="46813" h="906" extrusionOk="0">
                  <a:moveTo>
                    <a:pt x="0" y="0"/>
                  </a:moveTo>
                  <a:lnTo>
                    <a:pt x="0" y="906"/>
                  </a:lnTo>
                  <a:lnTo>
                    <a:pt x="46813" y="906"/>
                  </a:lnTo>
                  <a:lnTo>
                    <a:pt x="46813"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5" name="Google Shape;715;p1"/>
            <p:cNvSpPr/>
            <p:nvPr/>
          </p:nvSpPr>
          <p:spPr>
            <a:xfrm>
              <a:off x="8189223" y="5034786"/>
              <a:ext cx="74560" cy="81822"/>
            </a:xfrm>
            <a:custGeom>
              <a:avLst/>
              <a:gdLst/>
              <a:ahLst/>
              <a:cxnLst/>
              <a:rect l="l" t="t" r="r" b="b"/>
              <a:pathLst>
                <a:path w="2751" h="3019" fill="none" extrusionOk="0">
                  <a:moveTo>
                    <a:pt x="1" y="3019"/>
                  </a:moveTo>
                  <a:lnTo>
                    <a:pt x="168" y="2516"/>
                  </a:lnTo>
                  <a:lnTo>
                    <a:pt x="705" y="1610"/>
                  </a:lnTo>
                  <a:lnTo>
                    <a:pt x="1409" y="839"/>
                  </a:lnTo>
                  <a:lnTo>
                    <a:pt x="2247" y="235"/>
                  </a:lnTo>
                  <a:lnTo>
                    <a:pt x="2750" y="1"/>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6" name="Google Shape;716;p1"/>
            <p:cNvSpPr/>
            <p:nvPr/>
          </p:nvSpPr>
          <p:spPr>
            <a:xfrm>
              <a:off x="8227384" y="5048419"/>
              <a:ext cx="359949" cy="62742"/>
            </a:xfrm>
            <a:custGeom>
              <a:avLst/>
              <a:gdLst/>
              <a:ahLst/>
              <a:cxnLst/>
              <a:rect l="l" t="t" r="r" b="b"/>
              <a:pathLst>
                <a:path w="13281" h="2315" fill="none" extrusionOk="0">
                  <a:moveTo>
                    <a:pt x="1" y="2314"/>
                  </a:moveTo>
                  <a:lnTo>
                    <a:pt x="269" y="1878"/>
                  </a:lnTo>
                  <a:lnTo>
                    <a:pt x="940" y="1141"/>
                  </a:lnTo>
                  <a:lnTo>
                    <a:pt x="1711" y="571"/>
                  </a:lnTo>
                  <a:lnTo>
                    <a:pt x="2617" y="202"/>
                  </a:lnTo>
                  <a:lnTo>
                    <a:pt x="3120" y="101"/>
                  </a:lnTo>
                  <a:lnTo>
                    <a:pt x="3690" y="1"/>
                  </a:lnTo>
                  <a:lnTo>
                    <a:pt x="4863" y="68"/>
                  </a:lnTo>
                  <a:lnTo>
                    <a:pt x="6573" y="504"/>
                  </a:lnTo>
                  <a:lnTo>
                    <a:pt x="7680" y="940"/>
                  </a:lnTo>
                  <a:lnTo>
                    <a:pt x="8921" y="1375"/>
                  </a:lnTo>
                  <a:lnTo>
                    <a:pt x="11201" y="2013"/>
                  </a:lnTo>
                  <a:lnTo>
                    <a:pt x="12643" y="2281"/>
                  </a:lnTo>
                  <a:lnTo>
                    <a:pt x="13280" y="2314"/>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7" name="Google Shape;717;p1"/>
            <p:cNvSpPr/>
            <p:nvPr/>
          </p:nvSpPr>
          <p:spPr>
            <a:xfrm>
              <a:off x="7788430" y="5041156"/>
              <a:ext cx="320839" cy="77269"/>
            </a:xfrm>
            <a:custGeom>
              <a:avLst/>
              <a:gdLst/>
              <a:ahLst/>
              <a:cxnLst/>
              <a:rect l="l" t="t" r="r" b="b"/>
              <a:pathLst>
                <a:path w="11838" h="2851" fill="none" extrusionOk="0">
                  <a:moveTo>
                    <a:pt x="0" y="2314"/>
                  </a:moveTo>
                  <a:lnTo>
                    <a:pt x="1140" y="2146"/>
                  </a:lnTo>
                  <a:lnTo>
                    <a:pt x="3421" y="1576"/>
                  </a:lnTo>
                  <a:lnTo>
                    <a:pt x="4494" y="1174"/>
                  </a:lnTo>
                  <a:lnTo>
                    <a:pt x="5835" y="604"/>
                  </a:lnTo>
                  <a:lnTo>
                    <a:pt x="7176" y="134"/>
                  </a:lnTo>
                  <a:lnTo>
                    <a:pt x="7881" y="0"/>
                  </a:lnTo>
                  <a:lnTo>
                    <a:pt x="9323" y="134"/>
                  </a:lnTo>
                  <a:lnTo>
                    <a:pt x="9993" y="436"/>
                  </a:lnTo>
                  <a:lnTo>
                    <a:pt x="10496" y="805"/>
                  </a:lnTo>
                  <a:lnTo>
                    <a:pt x="10932" y="1308"/>
                  </a:lnTo>
                  <a:lnTo>
                    <a:pt x="11469" y="2046"/>
                  </a:lnTo>
                  <a:lnTo>
                    <a:pt x="11838" y="2851"/>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8" name="Google Shape;718;p1"/>
            <p:cNvSpPr/>
            <p:nvPr/>
          </p:nvSpPr>
          <p:spPr>
            <a:xfrm>
              <a:off x="8020185" y="5069315"/>
              <a:ext cx="60005" cy="51847"/>
            </a:xfrm>
            <a:custGeom>
              <a:avLst/>
              <a:gdLst/>
              <a:ahLst/>
              <a:cxnLst/>
              <a:rect l="l" t="t" r="r" b="b"/>
              <a:pathLst>
                <a:path w="2214" h="1913" fill="none" extrusionOk="0">
                  <a:moveTo>
                    <a:pt x="0" y="1"/>
                  </a:moveTo>
                  <a:lnTo>
                    <a:pt x="369" y="68"/>
                  </a:lnTo>
                  <a:lnTo>
                    <a:pt x="1040" y="437"/>
                  </a:lnTo>
                  <a:lnTo>
                    <a:pt x="1342" y="705"/>
                  </a:lnTo>
                  <a:lnTo>
                    <a:pt x="1811" y="1275"/>
                  </a:lnTo>
                  <a:lnTo>
                    <a:pt x="2214" y="1912"/>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9" name="Google Shape;719;p1"/>
            <p:cNvSpPr/>
            <p:nvPr/>
          </p:nvSpPr>
          <p:spPr>
            <a:xfrm>
              <a:off x="8732710" y="3774220"/>
              <a:ext cx="1782263" cy="1433263"/>
            </a:xfrm>
            <a:custGeom>
              <a:avLst/>
              <a:gdLst/>
              <a:ahLst/>
              <a:cxnLst/>
              <a:rect l="l" t="t" r="r" b="b"/>
              <a:pathLst>
                <a:path w="65760" h="52883" extrusionOk="0">
                  <a:moveTo>
                    <a:pt x="32561" y="1"/>
                  </a:moveTo>
                  <a:lnTo>
                    <a:pt x="29275" y="437"/>
                  </a:lnTo>
                  <a:lnTo>
                    <a:pt x="25989" y="1141"/>
                  </a:lnTo>
                  <a:lnTo>
                    <a:pt x="21495" y="2482"/>
                  </a:lnTo>
                  <a:lnTo>
                    <a:pt x="17572" y="3958"/>
                  </a:lnTo>
                  <a:lnTo>
                    <a:pt x="17170" y="4125"/>
                  </a:lnTo>
                  <a:lnTo>
                    <a:pt x="16465" y="4260"/>
                  </a:lnTo>
                  <a:lnTo>
                    <a:pt x="12542" y="5634"/>
                  </a:lnTo>
                  <a:lnTo>
                    <a:pt x="10396" y="6842"/>
                  </a:lnTo>
                  <a:lnTo>
                    <a:pt x="9088" y="7848"/>
                  </a:lnTo>
                  <a:lnTo>
                    <a:pt x="8518" y="8418"/>
                  </a:lnTo>
                  <a:lnTo>
                    <a:pt x="7981" y="9021"/>
                  </a:lnTo>
                  <a:lnTo>
                    <a:pt x="7076" y="10363"/>
                  </a:lnTo>
                  <a:lnTo>
                    <a:pt x="6104" y="12475"/>
                  </a:lnTo>
                  <a:lnTo>
                    <a:pt x="5131" y="16097"/>
                  </a:lnTo>
                  <a:lnTo>
                    <a:pt x="5064" y="16734"/>
                  </a:lnTo>
                  <a:lnTo>
                    <a:pt x="2884" y="27834"/>
                  </a:lnTo>
                  <a:lnTo>
                    <a:pt x="269" y="41314"/>
                  </a:lnTo>
                  <a:lnTo>
                    <a:pt x="1" y="42890"/>
                  </a:lnTo>
                  <a:lnTo>
                    <a:pt x="1" y="44298"/>
                  </a:lnTo>
                  <a:lnTo>
                    <a:pt x="34" y="44365"/>
                  </a:lnTo>
                  <a:lnTo>
                    <a:pt x="772" y="45137"/>
                  </a:lnTo>
                  <a:lnTo>
                    <a:pt x="4762" y="48490"/>
                  </a:lnTo>
                  <a:lnTo>
                    <a:pt x="6942" y="49831"/>
                  </a:lnTo>
                  <a:lnTo>
                    <a:pt x="8250" y="50334"/>
                  </a:lnTo>
                  <a:lnTo>
                    <a:pt x="8820" y="50368"/>
                  </a:lnTo>
                  <a:lnTo>
                    <a:pt x="10228" y="50301"/>
                  </a:lnTo>
                  <a:lnTo>
                    <a:pt x="12978" y="49664"/>
                  </a:lnTo>
                  <a:lnTo>
                    <a:pt x="14286" y="49127"/>
                  </a:lnTo>
                  <a:lnTo>
                    <a:pt x="40811" y="52782"/>
                  </a:lnTo>
                  <a:lnTo>
                    <a:pt x="42185" y="52883"/>
                  </a:lnTo>
                  <a:lnTo>
                    <a:pt x="48121" y="52816"/>
                  </a:lnTo>
                  <a:lnTo>
                    <a:pt x="50703" y="52581"/>
                  </a:lnTo>
                  <a:lnTo>
                    <a:pt x="53218" y="52078"/>
                  </a:lnTo>
                  <a:lnTo>
                    <a:pt x="55431" y="51340"/>
                  </a:lnTo>
                  <a:lnTo>
                    <a:pt x="56303" y="50804"/>
                  </a:lnTo>
                  <a:lnTo>
                    <a:pt x="57175" y="50200"/>
                  </a:lnTo>
                  <a:lnTo>
                    <a:pt x="58885" y="48524"/>
                  </a:lnTo>
                  <a:lnTo>
                    <a:pt x="60528" y="46445"/>
                  </a:lnTo>
                  <a:lnTo>
                    <a:pt x="62037" y="44198"/>
                  </a:lnTo>
                  <a:lnTo>
                    <a:pt x="65122" y="38832"/>
                  </a:lnTo>
                  <a:lnTo>
                    <a:pt x="65759" y="37558"/>
                  </a:lnTo>
                  <a:lnTo>
                    <a:pt x="64787" y="33836"/>
                  </a:lnTo>
                  <a:lnTo>
                    <a:pt x="61937" y="24816"/>
                  </a:lnTo>
                  <a:lnTo>
                    <a:pt x="59455" y="18109"/>
                  </a:lnTo>
                  <a:lnTo>
                    <a:pt x="57846" y="14152"/>
                  </a:lnTo>
                  <a:lnTo>
                    <a:pt x="56337" y="10933"/>
                  </a:lnTo>
                  <a:lnTo>
                    <a:pt x="55062" y="8787"/>
                  </a:lnTo>
                  <a:lnTo>
                    <a:pt x="54559" y="8250"/>
                  </a:lnTo>
                  <a:lnTo>
                    <a:pt x="54023" y="7814"/>
                  </a:lnTo>
                  <a:lnTo>
                    <a:pt x="52581" y="6942"/>
                  </a:lnTo>
                  <a:lnTo>
                    <a:pt x="49798" y="5500"/>
                  </a:lnTo>
                  <a:lnTo>
                    <a:pt x="42454" y="2449"/>
                  </a:lnTo>
                  <a:lnTo>
                    <a:pt x="37021" y="303"/>
                  </a:lnTo>
                  <a:lnTo>
                    <a:pt x="36351" y="169"/>
                  </a:lnTo>
                  <a:lnTo>
                    <a:pt x="34909" y="1"/>
                  </a:lnTo>
                  <a:close/>
                </a:path>
              </a:pathLst>
            </a:custGeom>
            <a:solidFill>
              <a:srgbClr val="6EDBF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0" name="Google Shape;720;p1"/>
            <p:cNvSpPr/>
            <p:nvPr/>
          </p:nvSpPr>
          <p:spPr>
            <a:xfrm>
              <a:off x="8730894" y="3955998"/>
              <a:ext cx="395372" cy="1184246"/>
            </a:xfrm>
            <a:custGeom>
              <a:avLst/>
              <a:gdLst/>
              <a:ahLst/>
              <a:cxnLst/>
              <a:rect l="l" t="t" r="r" b="b"/>
              <a:pathLst>
                <a:path w="14588" h="43695" extrusionOk="0">
                  <a:moveTo>
                    <a:pt x="10899" y="1"/>
                  </a:moveTo>
                  <a:lnTo>
                    <a:pt x="9993" y="403"/>
                  </a:lnTo>
                  <a:lnTo>
                    <a:pt x="8417" y="1543"/>
                  </a:lnTo>
                  <a:lnTo>
                    <a:pt x="7177" y="2985"/>
                  </a:lnTo>
                  <a:lnTo>
                    <a:pt x="6305" y="4729"/>
                  </a:lnTo>
                  <a:lnTo>
                    <a:pt x="6070" y="5668"/>
                  </a:lnTo>
                  <a:lnTo>
                    <a:pt x="4762" y="11771"/>
                  </a:lnTo>
                  <a:lnTo>
                    <a:pt x="1375" y="28504"/>
                  </a:lnTo>
                  <a:lnTo>
                    <a:pt x="269" y="34875"/>
                  </a:lnTo>
                  <a:lnTo>
                    <a:pt x="0" y="37323"/>
                  </a:lnTo>
                  <a:lnTo>
                    <a:pt x="68" y="37658"/>
                  </a:lnTo>
                  <a:lnTo>
                    <a:pt x="2650" y="40039"/>
                  </a:lnTo>
                  <a:lnTo>
                    <a:pt x="4527" y="41649"/>
                  </a:lnTo>
                  <a:lnTo>
                    <a:pt x="4662" y="41750"/>
                  </a:lnTo>
                  <a:lnTo>
                    <a:pt x="6003" y="42621"/>
                  </a:lnTo>
                  <a:lnTo>
                    <a:pt x="7680" y="43326"/>
                  </a:lnTo>
                  <a:lnTo>
                    <a:pt x="8987" y="43627"/>
                  </a:lnTo>
                  <a:lnTo>
                    <a:pt x="10429" y="43694"/>
                  </a:lnTo>
                  <a:lnTo>
                    <a:pt x="11938" y="43359"/>
                  </a:lnTo>
                  <a:lnTo>
                    <a:pt x="12710" y="43024"/>
                  </a:lnTo>
                  <a:lnTo>
                    <a:pt x="13078" y="42823"/>
                  </a:lnTo>
                  <a:lnTo>
                    <a:pt x="13682" y="42085"/>
                  </a:lnTo>
                  <a:lnTo>
                    <a:pt x="14118" y="41112"/>
                  </a:lnTo>
                  <a:lnTo>
                    <a:pt x="14386" y="39939"/>
                  </a:lnTo>
                  <a:lnTo>
                    <a:pt x="14587" y="37826"/>
                  </a:lnTo>
                  <a:lnTo>
                    <a:pt x="14453" y="34607"/>
                  </a:lnTo>
                  <a:lnTo>
                    <a:pt x="13816" y="29678"/>
                  </a:lnTo>
                  <a:lnTo>
                    <a:pt x="12844" y="24916"/>
                  </a:lnTo>
                  <a:lnTo>
                    <a:pt x="12710" y="24413"/>
                  </a:lnTo>
                  <a:lnTo>
                    <a:pt x="10899"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1" name="Google Shape;721;p1"/>
            <p:cNvSpPr/>
            <p:nvPr/>
          </p:nvSpPr>
          <p:spPr>
            <a:xfrm>
              <a:off x="8727263" y="3826041"/>
              <a:ext cx="843431" cy="1317834"/>
            </a:xfrm>
            <a:custGeom>
              <a:avLst/>
              <a:gdLst/>
              <a:ahLst/>
              <a:cxnLst/>
              <a:rect l="l" t="t" r="r" b="b"/>
              <a:pathLst>
                <a:path w="31120" h="48624" extrusionOk="0">
                  <a:moveTo>
                    <a:pt x="23977" y="0"/>
                  </a:moveTo>
                  <a:lnTo>
                    <a:pt x="23574" y="67"/>
                  </a:lnTo>
                  <a:lnTo>
                    <a:pt x="19852" y="1140"/>
                  </a:lnTo>
                  <a:lnTo>
                    <a:pt x="15493" y="2683"/>
                  </a:lnTo>
                  <a:lnTo>
                    <a:pt x="12609" y="3857"/>
                  </a:lnTo>
                  <a:lnTo>
                    <a:pt x="11838" y="4192"/>
                  </a:lnTo>
                  <a:lnTo>
                    <a:pt x="10496" y="4997"/>
                  </a:lnTo>
                  <a:lnTo>
                    <a:pt x="9356" y="5936"/>
                  </a:lnTo>
                  <a:lnTo>
                    <a:pt x="8350" y="7009"/>
                  </a:lnTo>
                  <a:lnTo>
                    <a:pt x="7076" y="8752"/>
                  </a:lnTo>
                  <a:lnTo>
                    <a:pt x="5902" y="11234"/>
                  </a:lnTo>
                  <a:lnTo>
                    <a:pt x="5131" y="13648"/>
                  </a:lnTo>
                  <a:lnTo>
                    <a:pt x="4729" y="15828"/>
                  </a:lnTo>
                  <a:lnTo>
                    <a:pt x="4494" y="18175"/>
                  </a:lnTo>
                  <a:lnTo>
                    <a:pt x="4494" y="18544"/>
                  </a:lnTo>
                  <a:lnTo>
                    <a:pt x="0" y="42018"/>
                  </a:lnTo>
                  <a:lnTo>
                    <a:pt x="336" y="42521"/>
                  </a:lnTo>
                  <a:lnTo>
                    <a:pt x="1241" y="43560"/>
                  </a:lnTo>
                  <a:lnTo>
                    <a:pt x="2985" y="45069"/>
                  </a:lnTo>
                  <a:lnTo>
                    <a:pt x="5634" y="46846"/>
                  </a:lnTo>
                  <a:lnTo>
                    <a:pt x="8115" y="48121"/>
                  </a:lnTo>
                  <a:lnTo>
                    <a:pt x="9021" y="48456"/>
                  </a:lnTo>
                  <a:lnTo>
                    <a:pt x="9457" y="48557"/>
                  </a:lnTo>
                  <a:lnTo>
                    <a:pt x="10362" y="48624"/>
                  </a:lnTo>
                  <a:lnTo>
                    <a:pt x="11737" y="48389"/>
                  </a:lnTo>
                  <a:lnTo>
                    <a:pt x="14084" y="47450"/>
                  </a:lnTo>
                  <a:lnTo>
                    <a:pt x="14487" y="47215"/>
                  </a:lnTo>
                  <a:lnTo>
                    <a:pt x="14185" y="47148"/>
                  </a:lnTo>
                  <a:lnTo>
                    <a:pt x="11569" y="46310"/>
                  </a:lnTo>
                  <a:lnTo>
                    <a:pt x="8887" y="45069"/>
                  </a:lnTo>
                  <a:lnTo>
                    <a:pt x="7176" y="43996"/>
                  </a:lnTo>
                  <a:lnTo>
                    <a:pt x="5701" y="42621"/>
                  </a:lnTo>
                  <a:lnTo>
                    <a:pt x="4930" y="41447"/>
                  </a:lnTo>
                  <a:lnTo>
                    <a:pt x="4594" y="40576"/>
                  </a:lnTo>
                  <a:lnTo>
                    <a:pt x="4494" y="40106"/>
                  </a:lnTo>
                  <a:lnTo>
                    <a:pt x="4427" y="39704"/>
                  </a:lnTo>
                  <a:lnTo>
                    <a:pt x="4427" y="39268"/>
                  </a:lnTo>
                  <a:lnTo>
                    <a:pt x="4460" y="37792"/>
                  </a:lnTo>
                  <a:lnTo>
                    <a:pt x="4863" y="34808"/>
                  </a:lnTo>
                  <a:lnTo>
                    <a:pt x="5969" y="30348"/>
                  </a:lnTo>
                  <a:lnTo>
                    <a:pt x="6808" y="27498"/>
                  </a:lnTo>
                  <a:lnTo>
                    <a:pt x="8685" y="21026"/>
                  </a:lnTo>
                  <a:lnTo>
                    <a:pt x="10664" y="14621"/>
                  </a:lnTo>
                  <a:lnTo>
                    <a:pt x="10832" y="14051"/>
                  </a:lnTo>
                  <a:lnTo>
                    <a:pt x="11268" y="12944"/>
                  </a:lnTo>
                  <a:lnTo>
                    <a:pt x="11569" y="12441"/>
                  </a:lnTo>
                  <a:lnTo>
                    <a:pt x="11804" y="12106"/>
                  </a:lnTo>
                  <a:lnTo>
                    <a:pt x="12341" y="11636"/>
                  </a:lnTo>
                  <a:lnTo>
                    <a:pt x="13313" y="11133"/>
                  </a:lnTo>
                  <a:lnTo>
                    <a:pt x="13984" y="10832"/>
                  </a:lnTo>
                  <a:lnTo>
                    <a:pt x="15459" y="10060"/>
                  </a:lnTo>
                  <a:lnTo>
                    <a:pt x="16935" y="9222"/>
                  </a:lnTo>
                  <a:lnTo>
                    <a:pt x="17974" y="8618"/>
                  </a:lnTo>
                  <a:lnTo>
                    <a:pt x="21294" y="6673"/>
                  </a:lnTo>
                  <a:lnTo>
                    <a:pt x="22971" y="5835"/>
                  </a:lnTo>
                  <a:lnTo>
                    <a:pt x="23239" y="5835"/>
                  </a:lnTo>
                  <a:lnTo>
                    <a:pt x="23876" y="6338"/>
                  </a:lnTo>
                  <a:lnTo>
                    <a:pt x="25284" y="7176"/>
                  </a:lnTo>
                  <a:lnTo>
                    <a:pt x="26793" y="7713"/>
                  </a:lnTo>
                  <a:lnTo>
                    <a:pt x="28403" y="8015"/>
                  </a:lnTo>
                  <a:lnTo>
                    <a:pt x="29208" y="8015"/>
                  </a:lnTo>
                  <a:lnTo>
                    <a:pt x="29811" y="7981"/>
                  </a:lnTo>
                  <a:lnTo>
                    <a:pt x="30616" y="7679"/>
                  </a:lnTo>
                  <a:lnTo>
                    <a:pt x="31019" y="7311"/>
                  </a:lnTo>
                  <a:lnTo>
                    <a:pt x="31119" y="7042"/>
                  </a:lnTo>
                  <a:lnTo>
                    <a:pt x="2397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2" name="Google Shape;722;p1"/>
            <p:cNvSpPr/>
            <p:nvPr/>
          </p:nvSpPr>
          <p:spPr>
            <a:xfrm>
              <a:off x="10098704" y="3972366"/>
              <a:ext cx="415346" cy="1216036"/>
            </a:xfrm>
            <a:custGeom>
              <a:avLst/>
              <a:gdLst/>
              <a:ahLst/>
              <a:cxnLst/>
              <a:rect l="l" t="t" r="r" b="b"/>
              <a:pathLst>
                <a:path w="15325" h="44868" extrusionOk="0">
                  <a:moveTo>
                    <a:pt x="3152" y="0"/>
                  </a:moveTo>
                  <a:lnTo>
                    <a:pt x="537" y="37054"/>
                  </a:lnTo>
                  <a:lnTo>
                    <a:pt x="0" y="44868"/>
                  </a:lnTo>
                  <a:lnTo>
                    <a:pt x="369" y="44868"/>
                  </a:lnTo>
                  <a:lnTo>
                    <a:pt x="2482" y="44700"/>
                  </a:lnTo>
                  <a:lnTo>
                    <a:pt x="4158" y="44331"/>
                  </a:lnTo>
                  <a:lnTo>
                    <a:pt x="4963" y="44029"/>
                  </a:lnTo>
                  <a:lnTo>
                    <a:pt x="5768" y="43560"/>
                  </a:lnTo>
                  <a:lnTo>
                    <a:pt x="7646" y="41883"/>
                  </a:lnTo>
                  <a:lnTo>
                    <a:pt x="10161" y="39134"/>
                  </a:lnTo>
                  <a:lnTo>
                    <a:pt x="10630" y="38563"/>
                  </a:lnTo>
                  <a:lnTo>
                    <a:pt x="11066" y="38060"/>
                  </a:lnTo>
                  <a:lnTo>
                    <a:pt x="13346" y="34841"/>
                  </a:lnTo>
                  <a:lnTo>
                    <a:pt x="14487" y="32662"/>
                  </a:lnTo>
                  <a:lnTo>
                    <a:pt x="15090" y="31052"/>
                  </a:lnTo>
                  <a:lnTo>
                    <a:pt x="15325" y="30247"/>
                  </a:lnTo>
                  <a:lnTo>
                    <a:pt x="14654" y="28000"/>
                  </a:lnTo>
                  <a:lnTo>
                    <a:pt x="11267" y="17069"/>
                  </a:lnTo>
                  <a:lnTo>
                    <a:pt x="9121" y="10597"/>
                  </a:lnTo>
                  <a:lnTo>
                    <a:pt x="8451" y="8853"/>
                  </a:lnTo>
                  <a:lnTo>
                    <a:pt x="7914" y="7579"/>
                  </a:lnTo>
                  <a:lnTo>
                    <a:pt x="6573" y="4997"/>
                  </a:lnTo>
                  <a:lnTo>
                    <a:pt x="5164" y="2616"/>
                  </a:lnTo>
                  <a:lnTo>
                    <a:pt x="3756" y="704"/>
                  </a:lnTo>
                  <a:lnTo>
                    <a:pt x="3152" y="0"/>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3" name="Google Shape;723;p1"/>
            <p:cNvSpPr/>
            <p:nvPr/>
          </p:nvSpPr>
          <p:spPr>
            <a:xfrm>
              <a:off x="9026258" y="3759694"/>
              <a:ext cx="1157901" cy="1428710"/>
            </a:xfrm>
            <a:custGeom>
              <a:avLst/>
              <a:gdLst/>
              <a:ahLst/>
              <a:cxnLst/>
              <a:rect l="l" t="t" r="r" b="b"/>
              <a:pathLst>
                <a:path w="42723" h="52715" fill="none" extrusionOk="0">
                  <a:moveTo>
                    <a:pt x="39570" y="52715"/>
                  </a:moveTo>
                  <a:lnTo>
                    <a:pt x="42722" y="7847"/>
                  </a:lnTo>
                  <a:lnTo>
                    <a:pt x="40811" y="6975"/>
                  </a:lnTo>
                  <a:lnTo>
                    <a:pt x="31287" y="2817"/>
                  </a:lnTo>
                  <a:lnTo>
                    <a:pt x="26660" y="1006"/>
                  </a:lnTo>
                  <a:lnTo>
                    <a:pt x="24279" y="235"/>
                  </a:lnTo>
                  <a:lnTo>
                    <a:pt x="23441" y="67"/>
                  </a:lnTo>
                  <a:lnTo>
                    <a:pt x="22569" y="0"/>
                  </a:lnTo>
                  <a:lnTo>
                    <a:pt x="19819" y="436"/>
                  </a:lnTo>
                  <a:lnTo>
                    <a:pt x="14320" y="1945"/>
                  </a:lnTo>
                  <a:lnTo>
                    <a:pt x="2449" y="6070"/>
                  </a:lnTo>
                  <a:lnTo>
                    <a:pt x="1" y="7042"/>
                  </a:lnTo>
                  <a:lnTo>
                    <a:pt x="2851" y="50032"/>
                  </a:lnTo>
                </a:path>
              </a:pathLst>
            </a:custGeom>
            <a:noFill/>
            <a:ln w="1090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4" name="Google Shape;724;p1"/>
            <p:cNvSpPr/>
            <p:nvPr/>
          </p:nvSpPr>
          <p:spPr>
            <a:xfrm>
              <a:off x="9240747" y="3145306"/>
              <a:ext cx="609861" cy="741634"/>
            </a:xfrm>
            <a:custGeom>
              <a:avLst/>
              <a:gdLst/>
              <a:ahLst/>
              <a:cxnLst/>
              <a:rect l="l" t="t" r="r" b="b"/>
              <a:pathLst>
                <a:path w="22502" h="27364" extrusionOk="0">
                  <a:moveTo>
                    <a:pt x="15795" y="1"/>
                  </a:moveTo>
                  <a:lnTo>
                    <a:pt x="10329" y="135"/>
                  </a:lnTo>
                  <a:lnTo>
                    <a:pt x="5534" y="571"/>
                  </a:lnTo>
                  <a:lnTo>
                    <a:pt x="4092" y="839"/>
                  </a:lnTo>
                  <a:lnTo>
                    <a:pt x="2549" y="8351"/>
                  </a:lnTo>
                  <a:lnTo>
                    <a:pt x="2281" y="8183"/>
                  </a:lnTo>
                  <a:lnTo>
                    <a:pt x="1040" y="7747"/>
                  </a:lnTo>
                  <a:lnTo>
                    <a:pt x="470" y="7915"/>
                  </a:lnTo>
                  <a:lnTo>
                    <a:pt x="202" y="8283"/>
                  </a:lnTo>
                  <a:lnTo>
                    <a:pt x="101" y="8552"/>
                  </a:lnTo>
                  <a:lnTo>
                    <a:pt x="1" y="9155"/>
                  </a:lnTo>
                  <a:lnTo>
                    <a:pt x="302" y="10463"/>
                  </a:lnTo>
                  <a:lnTo>
                    <a:pt x="906" y="11369"/>
                  </a:lnTo>
                  <a:lnTo>
                    <a:pt x="1510" y="11838"/>
                  </a:lnTo>
                  <a:lnTo>
                    <a:pt x="2214" y="12207"/>
                  </a:lnTo>
                  <a:lnTo>
                    <a:pt x="3052" y="12442"/>
                  </a:lnTo>
                  <a:lnTo>
                    <a:pt x="3488" y="12475"/>
                  </a:lnTo>
                  <a:lnTo>
                    <a:pt x="3589" y="12911"/>
                  </a:lnTo>
                  <a:lnTo>
                    <a:pt x="4494" y="15359"/>
                  </a:lnTo>
                  <a:lnTo>
                    <a:pt x="5634" y="17304"/>
                  </a:lnTo>
                  <a:lnTo>
                    <a:pt x="6439" y="18209"/>
                  </a:lnTo>
                  <a:lnTo>
                    <a:pt x="8049" y="19853"/>
                  </a:lnTo>
                  <a:lnTo>
                    <a:pt x="9792" y="21395"/>
                  </a:lnTo>
                  <a:lnTo>
                    <a:pt x="9893" y="22133"/>
                  </a:lnTo>
                  <a:lnTo>
                    <a:pt x="10832" y="24849"/>
                  </a:lnTo>
                  <a:lnTo>
                    <a:pt x="11402" y="25889"/>
                  </a:lnTo>
                  <a:lnTo>
                    <a:pt x="12140" y="26727"/>
                  </a:lnTo>
                  <a:lnTo>
                    <a:pt x="13045" y="27263"/>
                  </a:lnTo>
                  <a:lnTo>
                    <a:pt x="13548" y="27330"/>
                  </a:lnTo>
                  <a:lnTo>
                    <a:pt x="14085" y="27364"/>
                  </a:lnTo>
                  <a:lnTo>
                    <a:pt x="14957" y="27196"/>
                  </a:lnTo>
                  <a:lnTo>
                    <a:pt x="15661" y="26794"/>
                  </a:lnTo>
                  <a:lnTo>
                    <a:pt x="16231" y="26157"/>
                  </a:lnTo>
                  <a:lnTo>
                    <a:pt x="16834" y="24916"/>
                  </a:lnTo>
                  <a:lnTo>
                    <a:pt x="17371" y="22669"/>
                  </a:lnTo>
                  <a:lnTo>
                    <a:pt x="17606" y="21328"/>
                  </a:lnTo>
                  <a:lnTo>
                    <a:pt x="17907" y="20791"/>
                  </a:lnTo>
                  <a:lnTo>
                    <a:pt x="19484" y="17807"/>
                  </a:lnTo>
                  <a:lnTo>
                    <a:pt x="20490" y="15627"/>
                  </a:lnTo>
                  <a:lnTo>
                    <a:pt x="20825" y="14688"/>
                  </a:lnTo>
                  <a:lnTo>
                    <a:pt x="20925" y="14621"/>
                  </a:lnTo>
                  <a:lnTo>
                    <a:pt x="21663" y="13884"/>
                  </a:lnTo>
                  <a:lnTo>
                    <a:pt x="22267" y="12878"/>
                  </a:lnTo>
                  <a:lnTo>
                    <a:pt x="22502" y="12039"/>
                  </a:lnTo>
                  <a:lnTo>
                    <a:pt x="22502" y="11067"/>
                  </a:lnTo>
                  <a:lnTo>
                    <a:pt x="22166" y="9994"/>
                  </a:lnTo>
                  <a:lnTo>
                    <a:pt x="21831" y="9424"/>
                  </a:lnTo>
                  <a:lnTo>
                    <a:pt x="21965" y="8485"/>
                  </a:lnTo>
                  <a:lnTo>
                    <a:pt x="22133" y="4025"/>
                  </a:lnTo>
                  <a:lnTo>
                    <a:pt x="21831" y="1979"/>
                  </a:lnTo>
                  <a:lnTo>
                    <a:pt x="21395" y="1007"/>
                  </a:lnTo>
                  <a:lnTo>
                    <a:pt x="21093" y="738"/>
                  </a:lnTo>
                  <a:lnTo>
                    <a:pt x="20691" y="504"/>
                  </a:lnTo>
                  <a:lnTo>
                    <a:pt x="19148" y="202"/>
                  </a:lnTo>
                  <a:lnTo>
                    <a:pt x="15795"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5" name="Google Shape;725;p1"/>
            <p:cNvSpPr/>
            <p:nvPr/>
          </p:nvSpPr>
          <p:spPr>
            <a:xfrm>
              <a:off x="9375258" y="3688793"/>
              <a:ext cx="462640" cy="349027"/>
            </a:xfrm>
            <a:custGeom>
              <a:avLst/>
              <a:gdLst/>
              <a:ahLst/>
              <a:cxnLst/>
              <a:rect l="l" t="t" r="r" b="b"/>
              <a:pathLst>
                <a:path w="17070" h="12878" extrusionOk="0">
                  <a:moveTo>
                    <a:pt x="12006" y="1"/>
                  </a:moveTo>
                  <a:lnTo>
                    <a:pt x="11771" y="34"/>
                  </a:lnTo>
                  <a:lnTo>
                    <a:pt x="5467" y="269"/>
                  </a:lnTo>
                  <a:lnTo>
                    <a:pt x="5098" y="269"/>
                  </a:lnTo>
                  <a:lnTo>
                    <a:pt x="3320" y="370"/>
                  </a:lnTo>
                  <a:lnTo>
                    <a:pt x="2180" y="571"/>
                  </a:lnTo>
                  <a:lnTo>
                    <a:pt x="1811" y="772"/>
                  </a:lnTo>
                  <a:lnTo>
                    <a:pt x="1510" y="1074"/>
                  </a:lnTo>
                  <a:lnTo>
                    <a:pt x="906" y="2348"/>
                  </a:lnTo>
                  <a:lnTo>
                    <a:pt x="168" y="4561"/>
                  </a:lnTo>
                  <a:lnTo>
                    <a:pt x="34" y="5031"/>
                  </a:lnTo>
                  <a:lnTo>
                    <a:pt x="1" y="5031"/>
                  </a:lnTo>
                  <a:lnTo>
                    <a:pt x="537" y="6104"/>
                  </a:lnTo>
                  <a:lnTo>
                    <a:pt x="1811" y="7881"/>
                  </a:lnTo>
                  <a:lnTo>
                    <a:pt x="2583" y="8921"/>
                  </a:lnTo>
                  <a:lnTo>
                    <a:pt x="4192" y="10765"/>
                  </a:lnTo>
                  <a:lnTo>
                    <a:pt x="5567" y="12140"/>
                  </a:lnTo>
                  <a:lnTo>
                    <a:pt x="6607" y="12844"/>
                  </a:lnTo>
                  <a:lnTo>
                    <a:pt x="6875" y="12878"/>
                  </a:lnTo>
                  <a:lnTo>
                    <a:pt x="7110" y="12676"/>
                  </a:lnTo>
                  <a:lnTo>
                    <a:pt x="7646" y="11268"/>
                  </a:lnTo>
                  <a:lnTo>
                    <a:pt x="8350" y="8485"/>
                  </a:lnTo>
                  <a:lnTo>
                    <a:pt x="8451" y="7881"/>
                  </a:lnTo>
                  <a:lnTo>
                    <a:pt x="9256" y="10430"/>
                  </a:lnTo>
                  <a:lnTo>
                    <a:pt x="10228" y="12878"/>
                  </a:lnTo>
                  <a:lnTo>
                    <a:pt x="10798" y="12676"/>
                  </a:lnTo>
                  <a:lnTo>
                    <a:pt x="12006" y="11838"/>
                  </a:lnTo>
                  <a:lnTo>
                    <a:pt x="13749" y="10027"/>
                  </a:lnTo>
                  <a:lnTo>
                    <a:pt x="16600" y="5903"/>
                  </a:lnTo>
                  <a:lnTo>
                    <a:pt x="17069" y="5031"/>
                  </a:lnTo>
                  <a:lnTo>
                    <a:pt x="17002" y="4595"/>
                  </a:lnTo>
                  <a:lnTo>
                    <a:pt x="16331" y="2348"/>
                  </a:lnTo>
                  <a:lnTo>
                    <a:pt x="15795" y="1309"/>
                  </a:lnTo>
                  <a:lnTo>
                    <a:pt x="15392" y="772"/>
                  </a:lnTo>
                  <a:lnTo>
                    <a:pt x="15158" y="571"/>
                  </a:lnTo>
                  <a:lnTo>
                    <a:pt x="14655" y="303"/>
                  </a:lnTo>
                  <a:lnTo>
                    <a:pt x="13515" y="34"/>
                  </a:lnTo>
                  <a:lnTo>
                    <a:pt x="1200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6" name="Google Shape;726;p1"/>
            <p:cNvSpPr/>
            <p:nvPr/>
          </p:nvSpPr>
          <p:spPr>
            <a:xfrm>
              <a:off x="9045337" y="4577648"/>
              <a:ext cx="22766" cy="318130"/>
            </a:xfrm>
            <a:custGeom>
              <a:avLst/>
              <a:gdLst/>
              <a:ahLst/>
              <a:cxnLst/>
              <a:rect l="l" t="t" r="r" b="b"/>
              <a:pathLst>
                <a:path w="840" h="11738" fill="none" extrusionOk="0">
                  <a:moveTo>
                    <a:pt x="1" y="11737"/>
                  </a:moveTo>
                  <a:lnTo>
                    <a:pt x="839" y="0"/>
                  </a:lnTo>
                </a:path>
              </a:pathLst>
            </a:custGeom>
            <a:noFill/>
            <a:ln w="10900" cap="flat" cmpd="sng">
              <a:solidFill>
                <a:srgbClr val="263238"/>
              </a:solidFill>
              <a:prstDash val="solid"/>
              <a:miter lim="335333"/>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7" name="Google Shape;727;p1"/>
            <p:cNvSpPr/>
            <p:nvPr/>
          </p:nvSpPr>
          <p:spPr>
            <a:xfrm>
              <a:off x="9575192" y="3461592"/>
              <a:ext cx="42741" cy="177251"/>
            </a:xfrm>
            <a:custGeom>
              <a:avLst/>
              <a:gdLst/>
              <a:ahLst/>
              <a:cxnLst/>
              <a:rect l="l" t="t" r="r" b="b"/>
              <a:pathLst>
                <a:path w="1577" h="6540" fill="none" extrusionOk="0">
                  <a:moveTo>
                    <a:pt x="1" y="5768"/>
                  </a:moveTo>
                  <a:lnTo>
                    <a:pt x="403" y="6103"/>
                  </a:lnTo>
                  <a:lnTo>
                    <a:pt x="839" y="6405"/>
                  </a:lnTo>
                  <a:lnTo>
                    <a:pt x="1007" y="6472"/>
                  </a:lnTo>
                  <a:lnTo>
                    <a:pt x="1376" y="6539"/>
                  </a:lnTo>
                  <a:lnTo>
                    <a:pt x="1476" y="6439"/>
                  </a:lnTo>
                  <a:lnTo>
                    <a:pt x="1543" y="6305"/>
                  </a:lnTo>
                  <a:lnTo>
                    <a:pt x="1543" y="6171"/>
                  </a:lnTo>
                  <a:lnTo>
                    <a:pt x="1577" y="4628"/>
                  </a:lnTo>
                  <a:lnTo>
                    <a:pt x="1409" y="2314"/>
                  </a:lnTo>
                  <a:lnTo>
                    <a:pt x="1409" y="772"/>
                  </a:lnTo>
                  <a:lnTo>
                    <a:pt x="1510" y="0"/>
                  </a:lnTo>
                </a:path>
              </a:pathLst>
            </a:custGeom>
            <a:solidFill>
              <a:schemeClr val="dk2"/>
            </a:solid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8" name="Google Shape;728;p1"/>
            <p:cNvSpPr/>
            <p:nvPr/>
          </p:nvSpPr>
          <p:spPr>
            <a:xfrm>
              <a:off x="9652461" y="3400694"/>
              <a:ext cx="99087" cy="29108"/>
            </a:xfrm>
            <a:custGeom>
              <a:avLst/>
              <a:gdLst/>
              <a:ahLst/>
              <a:cxnLst/>
              <a:rect l="l" t="t" r="r" b="b"/>
              <a:pathLst>
                <a:path w="3656" h="1074" fill="none" extrusionOk="0">
                  <a:moveTo>
                    <a:pt x="0" y="1074"/>
                  </a:moveTo>
                  <a:lnTo>
                    <a:pt x="134" y="805"/>
                  </a:lnTo>
                  <a:lnTo>
                    <a:pt x="1073" y="101"/>
                  </a:lnTo>
                  <a:lnTo>
                    <a:pt x="1643" y="1"/>
                  </a:lnTo>
                  <a:lnTo>
                    <a:pt x="2348" y="101"/>
                  </a:lnTo>
                  <a:lnTo>
                    <a:pt x="3186" y="504"/>
                  </a:lnTo>
                  <a:lnTo>
                    <a:pt x="3655" y="839"/>
                  </a:lnTo>
                </a:path>
              </a:pathLst>
            </a:custGeom>
            <a:noFill/>
            <a:ln w="218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9" name="Google Shape;729;p1"/>
            <p:cNvSpPr/>
            <p:nvPr/>
          </p:nvSpPr>
          <p:spPr>
            <a:xfrm>
              <a:off x="9445235" y="3412510"/>
              <a:ext cx="117273" cy="30030"/>
            </a:xfrm>
            <a:custGeom>
              <a:avLst/>
              <a:gdLst/>
              <a:ahLst/>
              <a:cxnLst/>
              <a:rect l="l" t="t" r="r" b="b"/>
              <a:pathLst>
                <a:path w="4327" h="1108" fill="none" extrusionOk="0">
                  <a:moveTo>
                    <a:pt x="4326" y="1040"/>
                  </a:moveTo>
                  <a:lnTo>
                    <a:pt x="4259" y="973"/>
                  </a:lnTo>
                  <a:lnTo>
                    <a:pt x="3622" y="403"/>
                  </a:lnTo>
                  <a:lnTo>
                    <a:pt x="2750" y="68"/>
                  </a:lnTo>
                  <a:lnTo>
                    <a:pt x="2080" y="1"/>
                  </a:lnTo>
                  <a:lnTo>
                    <a:pt x="1308" y="168"/>
                  </a:lnTo>
                  <a:lnTo>
                    <a:pt x="470" y="705"/>
                  </a:lnTo>
                  <a:lnTo>
                    <a:pt x="1" y="1107"/>
                  </a:lnTo>
                </a:path>
              </a:pathLst>
            </a:custGeom>
            <a:noFill/>
            <a:ln w="218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0" name="Google Shape;730;p1"/>
            <p:cNvSpPr/>
            <p:nvPr/>
          </p:nvSpPr>
          <p:spPr>
            <a:xfrm>
              <a:off x="9491580" y="3704243"/>
              <a:ext cx="224517" cy="183620"/>
            </a:xfrm>
            <a:custGeom>
              <a:avLst/>
              <a:gdLst/>
              <a:ahLst/>
              <a:cxnLst/>
              <a:rect l="l" t="t" r="r" b="b"/>
              <a:pathLst>
                <a:path w="8284" h="6775" fill="none" extrusionOk="0">
                  <a:moveTo>
                    <a:pt x="1" y="437"/>
                  </a:moveTo>
                  <a:lnTo>
                    <a:pt x="34" y="604"/>
                  </a:lnTo>
                  <a:lnTo>
                    <a:pt x="504" y="2348"/>
                  </a:lnTo>
                  <a:lnTo>
                    <a:pt x="1275" y="4092"/>
                  </a:lnTo>
                  <a:lnTo>
                    <a:pt x="1979" y="5232"/>
                  </a:lnTo>
                  <a:lnTo>
                    <a:pt x="2885" y="6137"/>
                  </a:lnTo>
                  <a:lnTo>
                    <a:pt x="3991" y="6674"/>
                  </a:lnTo>
                  <a:lnTo>
                    <a:pt x="4662" y="6775"/>
                  </a:lnTo>
                  <a:lnTo>
                    <a:pt x="5199" y="6741"/>
                  </a:lnTo>
                  <a:lnTo>
                    <a:pt x="6070" y="6372"/>
                  </a:lnTo>
                  <a:lnTo>
                    <a:pt x="6775" y="5634"/>
                  </a:lnTo>
                  <a:lnTo>
                    <a:pt x="7311" y="4662"/>
                  </a:lnTo>
                  <a:lnTo>
                    <a:pt x="7881" y="2985"/>
                  </a:lnTo>
                  <a:lnTo>
                    <a:pt x="8217" y="806"/>
                  </a:lnTo>
                  <a:lnTo>
                    <a:pt x="8284" y="1"/>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1" name="Google Shape;731;p1"/>
            <p:cNvSpPr/>
            <p:nvPr/>
          </p:nvSpPr>
          <p:spPr>
            <a:xfrm>
              <a:off x="9240747" y="3357085"/>
              <a:ext cx="94561" cy="128168"/>
            </a:xfrm>
            <a:custGeom>
              <a:avLst/>
              <a:gdLst/>
              <a:ahLst/>
              <a:cxnLst/>
              <a:rect l="l" t="t" r="r" b="b"/>
              <a:pathLst>
                <a:path w="3489" h="4729" fill="none" extrusionOk="0">
                  <a:moveTo>
                    <a:pt x="3019" y="1241"/>
                  </a:moveTo>
                  <a:lnTo>
                    <a:pt x="2817" y="1006"/>
                  </a:lnTo>
                  <a:lnTo>
                    <a:pt x="1677" y="134"/>
                  </a:lnTo>
                  <a:lnTo>
                    <a:pt x="1007" y="0"/>
                  </a:lnTo>
                  <a:lnTo>
                    <a:pt x="571" y="101"/>
                  </a:lnTo>
                  <a:lnTo>
                    <a:pt x="336" y="268"/>
                  </a:lnTo>
                  <a:lnTo>
                    <a:pt x="168" y="469"/>
                  </a:lnTo>
                  <a:lnTo>
                    <a:pt x="1" y="1040"/>
                  </a:lnTo>
                  <a:lnTo>
                    <a:pt x="68" y="1811"/>
                  </a:lnTo>
                  <a:lnTo>
                    <a:pt x="336" y="2649"/>
                  </a:lnTo>
                  <a:lnTo>
                    <a:pt x="772" y="3420"/>
                  </a:lnTo>
                  <a:lnTo>
                    <a:pt x="1376" y="4125"/>
                  </a:lnTo>
                  <a:lnTo>
                    <a:pt x="2147" y="4594"/>
                  </a:lnTo>
                  <a:lnTo>
                    <a:pt x="3019" y="4728"/>
                  </a:lnTo>
                  <a:lnTo>
                    <a:pt x="3488" y="4661"/>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2" name="Google Shape;732;p1"/>
            <p:cNvSpPr/>
            <p:nvPr/>
          </p:nvSpPr>
          <p:spPr>
            <a:xfrm>
              <a:off x="9510689" y="3638816"/>
              <a:ext cx="82717" cy="50925"/>
            </a:xfrm>
            <a:custGeom>
              <a:avLst/>
              <a:gdLst/>
              <a:ahLst/>
              <a:cxnLst/>
              <a:rect l="l" t="t" r="r" b="b"/>
              <a:pathLst>
                <a:path w="3052" h="1879" fill="none" extrusionOk="0">
                  <a:moveTo>
                    <a:pt x="0" y="0"/>
                  </a:moveTo>
                  <a:lnTo>
                    <a:pt x="604" y="671"/>
                  </a:lnTo>
                  <a:lnTo>
                    <a:pt x="2180" y="1644"/>
                  </a:lnTo>
                  <a:lnTo>
                    <a:pt x="3052" y="1878"/>
                  </a:lnTo>
                </a:path>
              </a:pathLst>
            </a:custGeom>
            <a:solidFill>
              <a:schemeClr val="dk2"/>
            </a:solid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3" name="Google Shape;733;p1"/>
            <p:cNvSpPr/>
            <p:nvPr/>
          </p:nvSpPr>
          <p:spPr>
            <a:xfrm>
              <a:off x="9494318" y="3494306"/>
              <a:ext cx="22739" cy="47294"/>
            </a:xfrm>
            <a:custGeom>
              <a:avLst/>
              <a:gdLst/>
              <a:ahLst/>
              <a:cxnLst/>
              <a:rect l="l" t="t" r="r" b="b"/>
              <a:pathLst>
                <a:path w="839" h="1745" extrusionOk="0">
                  <a:moveTo>
                    <a:pt x="403" y="1"/>
                  </a:moveTo>
                  <a:lnTo>
                    <a:pt x="235" y="34"/>
                  </a:lnTo>
                  <a:lnTo>
                    <a:pt x="34" y="537"/>
                  </a:lnTo>
                  <a:lnTo>
                    <a:pt x="0" y="872"/>
                  </a:lnTo>
                  <a:lnTo>
                    <a:pt x="34" y="1241"/>
                  </a:lnTo>
                  <a:lnTo>
                    <a:pt x="235" y="1711"/>
                  </a:lnTo>
                  <a:lnTo>
                    <a:pt x="403" y="1744"/>
                  </a:lnTo>
                  <a:lnTo>
                    <a:pt x="571" y="1711"/>
                  </a:lnTo>
                  <a:lnTo>
                    <a:pt x="805" y="1241"/>
                  </a:lnTo>
                  <a:lnTo>
                    <a:pt x="839" y="872"/>
                  </a:lnTo>
                  <a:lnTo>
                    <a:pt x="805" y="537"/>
                  </a:lnTo>
                  <a:lnTo>
                    <a:pt x="571" y="34"/>
                  </a:lnTo>
                  <a:lnTo>
                    <a:pt x="40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4" name="Google Shape;734;p1"/>
            <p:cNvSpPr/>
            <p:nvPr/>
          </p:nvSpPr>
          <p:spPr>
            <a:xfrm>
              <a:off x="9676095" y="3494306"/>
              <a:ext cx="22739" cy="47294"/>
            </a:xfrm>
            <a:custGeom>
              <a:avLst/>
              <a:gdLst/>
              <a:ahLst/>
              <a:cxnLst/>
              <a:rect l="l" t="t" r="r" b="b"/>
              <a:pathLst>
                <a:path w="839" h="1745" extrusionOk="0">
                  <a:moveTo>
                    <a:pt x="436" y="1"/>
                  </a:moveTo>
                  <a:lnTo>
                    <a:pt x="268" y="34"/>
                  </a:lnTo>
                  <a:lnTo>
                    <a:pt x="34" y="537"/>
                  </a:lnTo>
                  <a:lnTo>
                    <a:pt x="0" y="872"/>
                  </a:lnTo>
                  <a:lnTo>
                    <a:pt x="34" y="1241"/>
                  </a:lnTo>
                  <a:lnTo>
                    <a:pt x="268" y="1711"/>
                  </a:lnTo>
                  <a:lnTo>
                    <a:pt x="436" y="1744"/>
                  </a:lnTo>
                  <a:lnTo>
                    <a:pt x="604" y="1711"/>
                  </a:lnTo>
                  <a:lnTo>
                    <a:pt x="838" y="1241"/>
                  </a:lnTo>
                  <a:lnTo>
                    <a:pt x="838" y="872"/>
                  </a:lnTo>
                  <a:lnTo>
                    <a:pt x="838" y="537"/>
                  </a:lnTo>
                  <a:lnTo>
                    <a:pt x="604" y="34"/>
                  </a:lnTo>
                  <a:lnTo>
                    <a:pt x="43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5" name="Google Shape;735;p1"/>
            <p:cNvSpPr/>
            <p:nvPr/>
          </p:nvSpPr>
          <p:spPr>
            <a:xfrm>
              <a:off x="9377073" y="3698794"/>
              <a:ext cx="230887" cy="339025"/>
            </a:xfrm>
            <a:custGeom>
              <a:avLst/>
              <a:gdLst/>
              <a:ahLst/>
              <a:cxnLst/>
              <a:rect l="l" t="t" r="r" b="b"/>
              <a:pathLst>
                <a:path w="8519" h="12509" fill="none" extrusionOk="0">
                  <a:moveTo>
                    <a:pt x="8518" y="6908"/>
                  </a:moveTo>
                  <a:lnTo>
                    <a:pt x="8384" y="7613"/>
                  </a:lnTo>
                  <a:lnTo>
                    <a:pt x="7646" y="10698"/>
                  </a:lnTo>
                  <a:lnTo>
                    <a:pt x="7244" y="11972"/>
                  </a:lnTo>
                  <a:lnTo>
                    <a:pt x="6942" y="12441"/>
                  </a:lnTo>
                  <a:lnTo>
                    <a:pt x="6841" y="12509"/>
                  </a:lnTo>
                  <a:lnTo>
                    <a:pt x="6674" y="12509"/>
                  </a:lnTo>
                  <a:lnTo>
                    <a:pt x="6037" y="12140"/>
                  </a:lnTo>
                  <a:lnTo>
                    <a:pt x="4662" y="11000"/>
                  </a:lnTo>
                  <a:lnTo>
                    <a:pt x="2415" y="8652"/>
                  </a:lnTo>
                  <a:lnTo>
                    <a:pt x="940" y="6607"/>
                  </a:lnTo>
                  <a:lnTo>
                    <a:pt x="202" y="5299"/>
                  </a:lnTo>
                  <a:lnTo>
                    <a:pt x="1" y="4662"/>
                  </a:lnTo>
                  <a:lnTo>
                    <a:pt x="135" y="4125"/>
                  </a:lnTo>
                  <a:lnTo>
                    <a:pt x="973" y="1677"/>
                  </a:lnTo>
                  <a:lnTo>
                    <a:pt x="1510" y="671"/>
                  </a:lnTo>
                  <a:lnTo>
                    <a:pt x="1879" y="269"/>
                  </a:lnTo>
                  <a:lnTo>
                    <a:pt x="2080" y="202"/>
                  </a:lnTo>
                  <a:lnTo>
                    <a:pt x="2817" y="101"/>
                  </a:lnTo>
                  <a:lnTo>
                    <a:pt x="3522" y="1"/>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6" name="Google Shape;736;p1"/>
            <p:cNvSpPr/>
            <p:nvPr/>
          </p:nvSpPr>
          <p:spPr>
            <a:xfrm>
              <a:off x="9607932" y="3686084"/>
              <a:ext cx="229965" cy="351736"/>
            </a:xfrm>
            <a:custGeom>
              <a:avLst/>
              <a:gdLst/>
              <a:ahLst/>
              <a:cxnLst/>
              <a:rect l="l" t="t" r="r" b="b"/>
              <a:pathLst>
                <a:path w="8485" h="12978" fill="none" extrusionOk="0">
                  <a:moveTo>
                    <a:pt x="0" y="7377"/>
                  </a:moveTo>
                  <a:lnTo>
                    <a:pt x="101" y="8082"/>
                  </a:lnTo>
                  <a:lnTo>
                    <a:pt x="805" y="11167"/>
                  </a:lnTo>
                  <a:lnTo>
                    <a:pt x="1241" y="12441"/>
                  </a:lnTo>
                  <a:lnTo>
                    <a:pt x="1509" y="12910"/>
                  </a:lnTo>
                  <a:lnTo>
                    <a:pt x="1643" y="12978"/>
                  </a:lnTo>
                  <a:lnTo>
                    <a:pt x="1811" y="12978"/>
                  </a:lnTo>
                  <a:lnTo>
                    <a:pt x="2415" y="12609"/>
                  </a:lnTo>
                  <a:lnTo>
                    <a:pt x="3823" y="11469"/>
                  </a:lnTo>
                  <a:lnTo>
                    <a:pt x="6070" y="9121"/>
                  </a:lnTo>
                  <a:lnTo>
                    <a:pt x="7545" y="7076"/>
                  </a:lnTo>
                  <a:lnTo>
                    <a:pt x="8249" y="5768"/>
                  </a:lnTo>
                  <a:lnTo>
                    <a:pt x="8484" y="5131"/>
                  </a:lnTo>
                  <a:lnTo>
                    <a:pt x="8350" y="4594"/>
                  </a:lnTo>
                  <a:lnTo>
                    <a:pt x="7411" y="2113"/>
                  </a:lnTo>
                  <a:lnTo>
                    <a:pt x="6874" y="1040"/>
                  </a:lnTo>
                  <a:lnTo>
                    <a:pt x="6506" y="604"/>
                  </a:lnTo>
                  <a:lnTo>
                    <a:pt x="6304" y="503"/>
                  </a:lnTo>
                  <a:lnTo>
                    <a:pt x="5433" y="201"/>
                  </a:lnTo>
                  <a:lnTo>
                    <a:pt x="4494" y="0"/>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7" name="Google Shape;737;p1"/>
            <p:cNvSpPr/>
            <p:nvPr/>
          </p:nvSpPr>
          <p:spPr>
            <a:xfrm>
              <a:off x="9243485" y="2924475"/>
              <a:ext cx="728001" cy="600755"/>
            </a:xfrm>
            <a:custGeom>
              <a:avLst/>
              <a:gdLst/>
              <a:ahLst/>
              <a:cxnLst/>
              <a:rect l="l" t="t" r="r" b="b"/>
              <a:pathLst>
                <a:path w="26861" h="22166" extrusionOk="0">
                  <a:moveTo>
                    <a:pt x="15023" y="0"/>
                  </a:moveTo>
                  <a:lnTo>
                    <a:pt x="12877" y="67"/>
                  </a:lnTo>
                  <a:lnTo>
                    <a:pt x="10731" y="403"/>
                  </a:lnTo>
                  <a:lnTo>
                    <a:pt x="8719" y="1073"/>
                  </a:lnTo>
                  <a:lnTo>
                    <a:pt x="6808" y="2046"/>
                  </a:lnTo>
                  <a:lnTo>
                    <a:pt x="5936" y="2683"/>
                  </a:lnTo>
                  <a:lnTo>
                    <a:pt x="5231" y="3286"/>
                  </a:lnTo>
                  <a:lnTo>
                    <a:pt x="4494" y="3823"/>
                  </a:lnTo>
                  <a:lnTo>
                    <a:pt x="3555" y="4292"/>
                  </a:lnTo>
                  <a:lnTo>
                    <a:pt x="1778" y="4963"/>
                  </a:lnTo>
                  <a:lnTo>
                    <a:pt x="738" y="5500"/>
                  </a:lnTo>
                  <a:lnTo>
                    <a:pt x="403" y="5835"/>
                  </a:lnTo>
                  <a:lnTo>
                    <a:pt x="201" y="6103"/>
                  </a:lnTo>
                  <a:lnTo>
                    <a:pt x="34" y="7176"/>
                  </a:lnTo>
                  <a:lnTo>
                    <a:pt x="0" y="9557"/>
                  </a:lnTo>
                  <a:lnTo>
                    <a:pt x="503" y="14956"/>
                  </a:lnTo>
                  <a:lnTo>
                    <a:pt x="671" y="16096"/>
                  </a:lnTo>
                  <a:lnTo>
                    <a:pt x="906" y="15996"/>
                  </a:lnTo>
                  <a:lnTo>
                    <a:pt x="2046" y="16163"/>
                  </a:lnTo>
                  <a:lnTo>
                    <a:pt x="2649" y="16800"/>
                  </a:lnTo>
                  <a:lnTo>
                    <a:pt x="2985" y="17505"/>
                  </a:lnTo>
                  <a:lnTo>
                    <a:pt x="3152" y="18008"/>
                  </a:lnTo>
                  <a:lnTo>
                    <a:pt x="3421" y="19248"/>
                  </a:lnTo>
                  <a:lnTo>
                    <a:pt x="3488" y="20724"/>
                  </a:lnTo>
                  <a:lnTo>
                    <a:pt x="3689" y="21562"/>
                  </a:lnTo>
                  <a:lnTo>
                    <a:pt x="3890" y="21998"/>
                  </a:lnTo>
                  <a:lnTo>
                    <a:pt x="4024" y="22166"/>
                  </a:lnTo>
                  <a:lnTo>
                    <a:pt x="4259" y="22166"/>
                  </a:lnTo>
                  <a:lnTo>
                    <a:pt x="4628" y="21562"/>
                  </a:lnTo>
                  <a:lnTo>
                    <a:pt x="4997" y="20020"/>
                  </a:lnTo>
                  <a:lnTo>
                    <a:pt x="5131" y="18376"/>
                  </a:lnTo>
                  <a:lnTo>
                    <a:pt x="5030" y="17806"/>
                  </a:lnTo>
                  <a:lnTo>
                    <a:pt x="4829" y="17203"/>
                  </a:lnTo>
                  <a:lnTo>
                    <a:pt x="4393" y="15928"/>
                  </a:lnTo>
                  <a:lnTo>
                    <a:pt x="4293" y="15291"/>
                  </a:lnTo>
                  <a:lnTo>
                    <a:pt x="4326" y="14587"/>
                  </a:lnTo>
                  <a:lnTo>
                    <a:pt x="4796" y="13179"/>
                  </a:lnTo>
                  <a:lnTo>
                    <a:pt x="5064" y="12475"/>
                  </a:lnTo>
                  <a:lnTo>
                    <a:pt x="5332" y="11770"/>
                  </a:lnTo>
                  <a:lnTo>
                    <a:pt x="5433" y="10664"/>
                  </a:lnTo>
                  <a:lnTo>
                    <a:pt x="5265" y="9960"/>
                  </a:lnTo>
                  <a:lnTo>
                    <a:pt x="5064" y="9658"/>
                  </a:lnTo>
                  <a:lnTo>
                    <a:pt x="5802" y="10127"/>
                  </a:lnTo>
                  <a:lnTo>
                    <a:pt x="7344" y="10932"/>
                  </a:lnTo>
                  <a:lnTo>
                    <a:pt x="8987" y="11536"/>
                  </a:lnTo>
                  <a:lnTo>
                    <a:pt x="10664" y="11871"/>
                  </a:lnTo>
                  <a:lnTo>
                    <a:pt x="11536" y="11972"/>
                  </a:lnTo>
                  <a:lnTo>
                    <a:pt x="11972" y="12005"/>
                  </a:lnTo>
                  <a:lnTo>
                    <a:pt x="12877" y="11938"/>
                  </a:lnTo>
                  <a:lnTo>
                    <a:pt x="13313" y="11837"/>
                  </a:lnTo>
                  <a:lnTo>
                    <a:pt x="13715" y="11636"/>
                  </a:lnTo>
                  <a:lnTo>
                    <a:pt x="14319" y="10999"/>
                  </a:lnTo>
                  <a:lnTo>
                    <a:pt x="14453" y="10563"/>
                  </a:lnTo>
                  <a:lnTo>
                    <a:pt x="16096" y="10764"/>
                  </a:lnTo>
                  <a:lnTo>
                    <a:pt x="18544" y="10966"/>
                  </a:lnTo>
                  <a:lnTo>
                    <a:pt x="20154" y="10932"/>
                  </a:lnTo>
                  <a:lnTo>
                    <a:pt x="20959" y="10831"/>
                  </a:lnTo>
                  <a:lnTo>
                    <a:pt x="21696" y="10731"/>
                  </a:lnTo>
                  <a:lnTo>
                    <a:pt x="23306" y="10395"/>
                  </a:lnTo>
                  <a:lnTo>
                    <a:pt x="24882" y="9859"/>
                  </a:lnTo>
                  <a:lnTo>
                    <a:pt x="25854" y="9188"/>
                  </a:lnTo>
                  <a:lnTo>
                    <a:pt x="26357" y="8585"/>
                  </a:lnTo>
                  <a:lnTo>
                    <a:pt x="26559" y="8249"/>
                  </a:lnTo>
                  <a:lnTo>
                    <a:pt x="26793" y="7746"/>
                  </a:lnTo>
                  <a:lnTo>
                    <a:pt x="26860" y="6740"/>
                  </a:lnTo>
                  <a:lnTo>
                    <a:pt x="26626" y="5734"/>
                  </a:lnTo>
                  <a:lnTo>
                    <a:pt x="26089" y="4795"/>
                  </a:lnTo>
                  <a:lnTo>
                    <a:pt x="24949" y="3521"/>
                  </a:lnTo>
                  <a:lnTo>
                    <a:pt x="23138" y="2180"/>
                  </a:lnTo>
                  <a:lnTo>
                    <a:pt x="22333" y="1777"/>
                  </a:lnTo>
                  <a:lnTo>
                    <a:pt x="21361" y="1341"/>
                  </a:lnTo>
                  <a:lnTo>
                    <a:pt x="19315" y="671"/>
                  </a:lnTo>
                  <a:lnTo>
                    <a:pt x="17203" y="235"/>
                  </a:lnTo>
                  <a:lnTo>
                    <a:pt x="15023"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8" name="Google Shape;738;p1"/>
            <p:cNvSpPr/>
            <p:nvPr/>
          </p:nvSpPr>
          <p:spPr>
            <a:xfrm>
              <a:off x="9793313" y="3126227"/>
              <a:ext cx="74560" cy="285416"/>
            </a:xfrm>
            <a:custGeom>
              <a:avLst/>
              <a:gdLst/>
              <a:ahLst/>
              <a:cxnLst/>
              <a:rect l="l" t="t" r="r" b="b"/>
              <a:pathLst>
                <a:path w="2751" h="10531" extrusionOk="0">
                  <a:moveTo>
                    <a:pt x="1979" y="1"/>
                  </a:moveTo>
                  <a:lnTo>
                    <a:pt x="1745" y="34"/>
                  </a:lnTo>
                  <a:lnTo>
                    <a:pt x="1376" y="235"/>
                  </a:lnTo>
                  <a:lnTo>
                    <a:pt x="839" y="1074"/>
                  </a:lnTo>
                  <a:lnTo>
                    <a:pt x="672" y="1442"/>
                  </a:lnTo>
                  <a:lnTo>
                    <a:pt x="336" y="2113"/>
                  </a:lnTo>
                  <a:lnTo>
                    <a:pt x="102" y="2817"/>
                  </a:lnTo>
                  <a:lnTo>
                    <a:pt x="34" y="2985"/>
                  </a:lnTo>
                  <a:lnTo>
                    <a:pt x="34" y="3153"/>
                  </a:lnTo>
                  <a:lnTo>
                    <a:pt x="1" y="3924"/>
                  </a:lnTo>
                  <a:lnTo>
                    <a:pt x="202" y="5466"/>
                  </a:lnTo>
                  <a:lnTo>
                    <a:pt x="403" y="6204"/>
                  </a:lnTo>
                  <a:lnTo>
                    <a:pt x="605" y="6875"/>
                  </a:lnTo>
                  <a:lnTo>
                    <a:pt x="739" y="7512"/>
                  </a:lnTo>
                  <a:lnTo>
                    <a:pt x="839" y="8317"/>
                  </a:lnTo>
                  <a:lnTo>
                    <a:pt x="1074" y="9491"/>
                  </a:lnTo>
                  <a:lnTo>
                    <a:pt x="1443" y="10195"/>
                  </a:lnTo>
                  <a:lnTo>
                    <a:pt x="1711" y="10530"/>
                  </a:lnTo>
                  <a:lnTo>
                    <a:pt x="1912" y="9859"/>
                  </a:lnTo>
                  <a:lnTo>
                    <a:pt x="2617" y="5969"/>
                  </a:lnTo>
                  <a:lnTo>
                    <a:pt x="2751" y="3622"/>
                  </a:lnTo>
                  <a:lnTo>
                    <a:pt x="2717" y="2113"/>
                  </a:lnTo>
                  <a:lnTo>
                    <a:pt x="2617" y="1375"/>
                  </a:lnTo>
                  <a:lnTo>
                    <a:pt x="2549" y="973"/>
                  </a:lnTo>
                  <a:lnTo>
                    <a:pt x="2281" y="235"/>
                  </a:lnTo>
                  <a:lnTo>
                    <a:pt x="1979"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39" name="Google Shape;739;p1"/>
            <p:cNvSpPr/>
            <p:nvPr/>
          </p:nvSpPr>
          <p:spPr>
            <a:xfrm>
              <a:off x="9225299" y="2900842"/>
              <a:ext cx="260862" cy="165434"/>
            </a:xfrm>
            <a:custGeom>
              <a:avLst/>
              <a:gdLst/>
              <a:ahLst/>
              <a:cxnLst/>
              <a:rect l="l" t="t" r="r" b="b"/>
              <a:pathLst>
                <a:path w="9625" h="6104" fill="none" extrusionOk="0">
                  <a:moveTo>
                    <a:pt x="1" y="6103"/>
                  </a:moveTo>
                  <a:lnTo>
                    <a:pt x="504" y="5768"/>
                  </a:lnTo>
                  <a:lnTo>
                    <a:pt x="1644" y="5299"/>
                  </a:lnTo>
                  <a:lnTo>
                    <a:pt x="2851" y="5164"/>
                  </a:lnTo>
                  <a:lnTo>
                    <a:pt x="4092" y="5265"/>
                  </a:lnTo>
                  <a:lnTo>
                    <a:pt x="4662" y="5466"/>
                  </a:lnTo>
                  <a:lnTo>
                    <a:pt x="5131" y="4661"/>
                  </a:lnTo>
                  <a:lnTo>
                    <a:pt x="6238" y="3152"/>
                  </a:lnTo>
                  <a:lnTo>
                    <a:pt x="7479" y="1778"/>
                  </a:lnTo>
                  <a:lnTo>
                    <a:pt x="8887" y="570"/>
                  </a:lnTo>
                  <a:lnTo>
                    <a:pt x="9625" y="0"/>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0" name="Google Shape;740;p1"/>
            <p:cNvSpPr/>
            <p:nvPr/>
          </p:nvSpPr>
          <p:spPr>
            <a:xfrm>
              <a:off x="9402522" y="2995348"/>
              <a:ext cx="459903" cy="160908"/>
            </a:xfrm>
            <a:custGeom>
              <a:avLst/>
              <a:gdLst/>
              <a:ahLst/>
              <a:cxnLst/>
              <a:rect l="l" t="t" r="r" b="b"/>
              <a:pathLst>
                <a:path w="16969" h="5937" fill="none" extrusionOk="0">
                  <a:moveTo>
                    <a:pt x="1" y="1309"/>
                  </a:moveTo>
                  <a:lnTo>
                    <a:pt x="269" y="1510"/>
                  </a:lnTo>
                  <a:lnTo>
                    <a:pt x="2817" y="3086"/>
                  </a:lnTo>
                  <a:lnTo>
                    <a:pt x="5768" y="4528"/>
                  </a:lnTo>
                  <a:lnTo>
                    <a:pt x="7914" y="5333"/>
                  </a:lnTo>
                  <a:lnTo>
                    <a:pt x="10128" y="5869"/>
                  </a:lnTo>
                  <a:lnTo>
                    <a:pt x="11737" y="5936"/>
                  </a:lnTo>
                  <a:lnTo>
                    <a:pt x="12710" y="5836"/>
                  </a:lnTo>
                  <a:lnTo>
                    <a:pt x="13213" y="5701"/>
                  </a:lnTo>
                  <a:lnTo>
                    <a:pt x="14085" y="5433"/>
                  </a:lnTo>
                  <a:lnTo>
                    <a:pt x="15392" y="4662"/>
                  </a:lnTo>
                  <a:lnTo>
                    <a:pt x="16231" y="3756"/>
                  </a:lnTo>
                  <a:lnTo>
                    <a:pt x="16734" y="2784"/>
                  </a:lnTo>
                  <a:lnTo>
                    <a:pt x="16968" y="1409"/>
                  </a:lnTo>
                  <a:lnTo>
                    <a:pt x="16834" y="135"/>
                  </a:lnTo>
                  <a:lnTo>
                    <a:pt x="16767" y="1"/>
                  </a:lnTo>
                </a:path>
              </a:pathLst>
            </a:custGeom>
            <a:noFill/>
            <a:ln w="109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1" name="Google Shape;741;p1"/>
            <p:cNvSpPr/>
            <p:nvPr/>
          </p:nvSpPr>
          <p:spPr>
            <a:xfrm>
              <a:off x="9424340" y="2950818"/>
              <a:ext cx="326288" cy="98192"/>
            </a:xfrm>
            <a:custGeom>
              <a:avLst/>
              <a:gdLst/>
              <a:ahLst/>
              <a:cxnLst/>
              <a:rect l="l" t="t" r="r" b="b"/>
              <a:pathLst>
                <a:path w="12039" h="3623" fill="none" extrusionOk="0">
                  <a:moveTo>
                    <a:pt x="0" y="1979"/>
                  </a:moveTo>
                  <a:lnTo>
                    <a:pt x="302" y="2113"/>
                  </a:lnTo>
                  <a:lnTo>
                    <a:pt x="2415" y="2884"/>
                  </a:lnTo>
                  <a:lnTo>
                    <a:pt x="4326" y="3354"/>
                  </a:lnTo>
                  <a:lnTo>
                    <a:pt x="6405" y="3622"/>
                  </a:lnTo>
                  <a:lnTo>
                    <a:pt x="7981" y="3522"/>
                  </a:lnTo>
                  <a:lnTo>
                    <a:pt x="8954" y="3320"/>
                  </a:lnTo>
                  <a:lnTo>
                    <a:pt x="9859" y="2952"/>
                  </a:lnTo>
                  <a:lnTo>
                    <a:pt x="10664" y="2381"/>
                  </a:lnTo>
                  <a:lnTo>
                    <a:pt x="11335" y="1610"/>
                  </a:lnTo>
                  <a:lnTo>
                    <a:pt x="11871" y="604"/>
                  </a:lnTo>
                  <a:lnTo>
                    <a:pt x="12039" y="1"/>
                  </a:lnTo>
                </a:path>
              </a:pathLst>
            </a:custGeom>
            <a:noFill/>
            <a:ln w="1090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2" name="Google Shape;742;p1"/>
            <p:cNvSpPr/>
            <p:nvPr/>
          </p:nvSpPr>
          <p:spPr>
            <a:xfrm>
              <a:off x="9491580" y="3704243"/>
              <a:ext cx="213622" cy="112720"/>
            </a:xfrm>
            <a:custGeom>
              <a:avLst/>
              <a:gdLst/>
              <a:ahLst/>
              <a:cxnLst/>
              <a:rect l="l" t="t" r="r" b="b"/>
              <a:pathLst>
                <a:path w="7882" h="4159" extrusionOk="0">
                  <a:moveTo>
                    <a:pt x="7881" y="1"/>
                  </a:moveTo>
                  <a:lnTo>
                    <a:pt x="7680" y="269"/>
                  </a:lnTo>
                  <a:lnTo>
                    <a:pt x="6272" y="1409"/>
                  </a:lnTo>
                  <a:lnTo>
                    <a:pt x="4897" y="2046"/>
                  </a:lnTo>
                  <a:lnTo>
                    <a:pt x="4058" y="2180"/>
                  </a:lnTo>
                  <a:lnTo>
                    <a:pt x="3455" y="2147"/>
                  </a:lnTo>
                  <a:lnTo>
                    <a:pt x="2080" y="1677"/>
                  </a:lnTo>
                  <a:lnTo>
                    <a:pt x="336" y="671"/>
                  </a:lnTo>
                  <a:lnTo>
                    <a:pt x="1" y="437"/>
                  </a:lnTo>
                  <a:lnTo>
                    <a:pt x="269" y="906"/>
                  </a:lnTo>
                  <a:lnTo>
                    <a:pt x="1711" y="3019"/>
                  </a:lnTo>
                  <a:lnTo>
                    <a:pt x="2616" y="3857"/>
                  </a:lnTo>
                  <a:lnTo>
                    <a:pt x="3220" y="4159"/>
                  </a:lnTo>
                  <a:lnTo>
                    <a:pt x="3522" y="4159"/>
                  </a:lnTo>
                  <a:lnTo>
                    <a:pt x="3824" y="4125"/>
                  </a:lnTo>
                  <a:lnTo>
                    <a:pt x="4494" y="3790"/>
                  </a:lnTo>
                  <a:lnTo>
                    <a:pt x="5567" y="2851"/>
                  </a:lnTo>
                  <a:lnTo>
                    <a:pt x="7512" y="537"/>
                  </a:lnTo>
                  <a:lnTo>
                    <a:pt x="7881"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3" name="Google Shape;743;p1"/>
            <p:cNvSpPr/>
            <p:nvPr/>
          </p:nvSpPr>
          <p:spPr>
            <a:xfrm>
              <a:off x="9388889" y="4245913"/>
              <a:ext cx="447165" cy="456272"/>
            </a:xfrm>
            <a:custGeom>
              <a:avLst/>
              <a:gdLst/>
              <a:ahLst/>
              <a:cxnLst/>
              <a:rect l="l" t="t" r="r" b="b"/>
              <a:pathLst>
                <a:path w="16499" h="16835" extrusionOk="0">
                  <a:moveTo>
                    <a:pt x="8216" y="6204"/>
                  </a:moveTo>
                  <a:lnTo>
                    <a:pt x="8652" y="6238"/>
                  </a:lnTo>
                  <a:lnTo>
                    <a:pt x="9491" y="6573"/>
                  </a:lnTo>
                  <a:lnTo>
                    <a:pt x="10094" y="7177"/>
                  </a:lnTo>
                  <a:lnTo>
                    <a:pt x="10429" y="8015"/>
                  </a:lnTo>
                  <a:lnTo>
                    <a:pt x="10463" y="8451"/>
                  </a:lnTo>
                  <a:lnTo>
                    <a:pt x="10497" y="8485"/>
                  </a:lnTo>
                  <a:lnTo>
                    <a:pt x="10463" y="8853"/>
                  </a:lnTo>
                  <a:lnTo>
                    <a:pt x="10262" y="9524"/>
                  </a:lnTo>
                  <a:lnTo>
                    <a:pt x="9859" y="10061"/>
                  </a:lnTo>
                  <a:lnTo>
                    <a:pt x="9356" y="10463"/>
                  </a:lnTo>
                  <a:lnTo>
                    <a:pt x="8786" y="10698"/>
                  </a:lnTo>
                  <a:lnTo>
                    <a:pt x="8116" y="10765"/>
                  </a:lnTo>
                  <a:lnTo>
                    <a:pt x="7479" y="10664"/>
                  </a:lnTo>
                  <a:lnTo>
                    <a:pt x="6875" y="10362"/>
                  </a:lnTo>
                  <a:lnTo>
                    <a:pt x="6573" y="10094"/>
                  </a:lnTo>
                  <a:lnTo>
                    <a:pt x="6338" y="9826"/>
                  </a:lnTo>
                  <a:lnTo>
                    <a:pt x="6037" y="9222"/>
                  </a:lnTo>
                  <a:lnTo>
                    <a:pt x="5902" y="8552"/>
                  </a:lnTo>
                  <a:lnTo>
                    <a:pt x="5970" y="7915"/>
                  </a:lnTo>
                  <a:lnTo>
                    <a:pt x="6238" y="7311"/>
                  </a:lnTo>
                  <a:lnTo>
                    <a:pt x="6640" y="6808"/>
                  </a:lnTo>
                  <a:lnTo>
                    <a:pt x="7177" y="6439"/>
                  </a:lnTo>
                  <a:lnTo>
                    <a:pt x="7814" y="6238"/>
                  </a:lnTo>
                  <a:lnTo>
                    <a:pt x="8216" y="6204"/>
                  </a:lnTo>
                  <a:close/>
                  <a:moveTo>
                    <a:pt x="7982" y="1"/>
                  </a:moveTo>
                  <a:lnTo>
                    <a:pt x="7680" y="34"/>
                  </a:lnTo>
                  <a:lnTo>
                    <a:pt x="7210" y="370"/>
                  </a:lnTo>
                  <a:lnTo>
                    <a:pt x="7110" y="671"/>
                  </a:lnTo>
                  <a:lnTo>
                    <a:pt x="7009" y="1074"/>
                  </a:lnTo>
                  <a:lnTo>
                    <a:pt x="6942" y="1308"/>
                  </a:lnTo>
                  <a:lnTo>
                    <a:pt x="6607" y="1610"/>
                  </a:lnTo>
                  <a:lnTo>
                    <a:pt x="6405" y="1711"/>
                  </a:lnTo>
                  <a:lnTo>
                    <a:pt x="6070" y="1778"/>
                  </a:lnTo>
                  <a:lnTo>
                    <a:pt x="5768" y="1912"/>
                  </a:lnTo>
                  <a:lnTo>
                    <a:pt x="5534" y="1946"/>
                  </a:lnTo>
                  <a:lnTo>
                    <a:pt x="5098" y="1879"/>
                  </a:lnTo>
                  <a:lnTo>
                    <a:pt x="4896" y="1744"/>
                  </a:lnTo>
                  <a:lnTo>
                    <a:pt x="4561" y="1443"/>
                  </a:lnTo>
                  <a:lnTo>
                    <a:pt x="4326" y="1275"/>
                  </a:lnTo>
                  <a:lnTo>
                    <a:pt x="3756" y="1241"/>
                  </a:lnTo>
                  <a:lnTo>
                    <a:pt x="3488" y="1376"/>
                  </a:lnTo>
                  <a:lnTo>
                    <a:pt x="3186" y="1577"/>
                  </a:lnTo>
                  <a:lnTo>
                    <a:pt x="2952" y="1778"/>
                  </a:lnTo>
                  <a:lnTo>
                    <a:pt x="2784" y="2348"/>
                  </a:lnTo>
                  <a:lnTo>
                    <a:pt x="2884" y="2616"/>
                  </a:lnTo>
                  <a:lnTo>
                    <a:pt x="3019" y="3052"/>
                  </a:lnTo>
                  <a:lnTo>
                    <a:pt x="3086" y="3287"/>
                  </a:lnTo>
                  <a:lnTo>
                    <a:pt x="3019" y="3723"/>
                  </a:lnTo>
                  <a:lnTo>
                    <a:pt x="2884" y="3924"/>
                  </a:lnTo>
                  <a:lnTo>
                    <a:pt x="2683" y="4159"/>
                  </a:lnTo>
                  <a:lnTo>
                    <a:pt x="2516" y="4427"/>
                  </a:lnTo>
                  <a:lnTo>
                    <a:pt x="2348" y="4595"/>
                  </a:lnTo>
                  <a:lnTo>
                    <a:pt x="1946" y="4796"/>
                  </a:lnTo>
                  <a:lnTo>
                    <a:pt x="1711" y="4796"/>
                  </a:lnTo>
                  <a:lnTo>
                    <a:pt x="1275" y="4762"/>
                  </a:lnTo>
                  <a:lnTo>
                    <a:pt x="973" y="4762"/>
                  </a:lnTo>
                  <a:lnTo>
                    <a:pt x="504" y="5064"/>
                  </a:lnTo>
                  <a:lnTo>
                    <a:pt x="369" y="5332"/>
                  </a:lnTo>
                  <a:lnTo>
                    <a:pt x="235" y="5701"/>
                  </a:lnTo>
                  <a:lnTo>
                    <a:pt x="168" y="6003"/>
                  </a:lnTo>
                  <a:lnTo>
                    <a:pt x="336" y="6540"/>
                  </a:lnTo>
                  <a:lnTo>
                    <a:pt x="537" y="6707"/>
                  </a:lnTo>
                  <a:lnTo>
                    <a:pt x="973" y="7009"/>
                  </a:lnTo>
                  <a:lnTo>
                    <a:pt x="1141" y="7143"/>
                  </a:lnTo>
                  <a:lnTo>
                    <a:pt x="1342" y="7546"/>
                  </a:lnTo>
                  <a:lnTo>
                    <a:pt x="1342" y="7780"/>
                  </a:lnTo>
                  <a:lnTo>
                    <a:pt x="1308" y="8116"/>
                  </a:lnTo>
                  <a:lnTo>
                    <a:pt x="1308" y="8485"/>
                  </a:lnTo>
                  <a:lnTo>
                    <a:pt x="1275" y="8686"/>
                  </a:lnTo>
                  <a:lnTo>
                    <a:pt x="1040" y="9055"/>
                  </a:lnTo>
                  <a:lnTo>
                    <a:pt x="872" y="9189"/>
                  </a:lnTo>
                  <a:lnTo>
                    <a:pt x="470" y="9424"/>
                  </a:lnTo>
                  <a:lnTo>
                    <a:pt x="202" y="9591"/>
                  </a:lnTo>
                  <a:lnTo>
                    <a:pt x="1" y="10128"/>
                  </a:lnTo>
                  <a:lnTo>
                    <a:pt x="34" y="10430"/>
                  </a:lnTo>
                  <a:lnTo>
                    <a:pt x="135" y="10798"/>
                  </a:lnTo>
                  <a:lnTo>
                    <a:pt x="235" y="11067"/>
                  </a:lnTo>
                  <a:lnTo>
                    <a:pt x="705" y="11436"/>
                  </a:lnTo>
                  <a:lnTo>
                    <a:pt x="1409" y="11436"/>
                  </a:lnTo>
                  <a:lnTo>
                    <a:pt x="1644" y="11469"/>
                  </a:lnTo>
                  <a:lnTo>
                    <a:pt x="2046" y="11670"/>
                  </a:lnTo>
                  <a:lnTo>
                    <a:pt x="2180" y="11871"/>
                  </a:lnTo>
                  <a:lnTo>
                    <a:pt x="2348" y="12173"/>
                  </a:lnTo>
                  <a:lnTo>
                    <a:pt x="2549" y="12475"/>
                  </a:lnTo>
                  <a:lnTo>
                    <a:pt x="2650" y="12676"/>
                  </a:lnTo>
                  <a:lnTo>
                    <a:pt x="2683" y="13112"/>
                  </a:lnTo>
                  <a:lnTo>
                    <a:pt x="2616" y="13313"/>
                  </a:lnTo>
                  <a:lnTo>
                    <a:pt x="2449" y="13682"/>
                  </a:lnTo>
                  <a:lnTo>
                    <a:pt x="2348" y="13984"/>
                  </a:lnTo>
                  <a:lnTo>
                    <a:pt x="2449" y="14521"/>
                  </a:lnTo>
                  <a:lnTo>
                    <a:pt x="2650" y="14755"/>
                  </a:lnTo>
                  <a:lnTo>
                    <a:pt x="2952" y="14990"/>
                  </a:lnTo>
                  <a:lnTo>
                    <a:pt x="3220" y="15158"/>
                  </a:lnTo>
                  <a:lnTo>
                    <a:pt x="3790" y="15191"/>
                  </a:lnTo>
                  <a:lnTo>
                    <a:pt x="4025" y="15024"/>
                  </a:lnTo>
                  <a:lnTo>
                    <a:pt x="4360" y="14822"/>
                  </a:lnTo>
                  <a:lnTo>
                    <a:pt x="4528" y="14688"/>
                  </a:lnTo>
                  <a:lnTo>
                    <a:pt x="4964" y="14655"/>
                  </a:lnTo>
                  <a:lnTo>
                    <a:pt x="5198" y="14755"/>
                  </a:lnTo>
                  <a:lnTo>
                    <a:pt x="5500" y="14889"/>
                  </a:lnTo>
                  <a:lnTo>
                    <a:pt x="5869" y="15024"/>
                  </a:lnTo>
                  <a:lnTo>
                    <a:pt x="6070" y="15124"/>
                  </a:lnTo>
                  <a:lnTo>
                    <a:pt x="6338" y="15460"/>
                  </a:lnTo>
                  <a:lnTo>
                    <a:pt x="6405" y="15694"/>
                  </a:lnTo>
                  <a:lnTo>
                    <a:pt x="6473" y="16063"/>
                  </a:lnTo>
                  <a:lnTo>
                    <a:pt x="6540" y="16331"/>
                  </a:lnTo>
                  <a:lnTo>
                    <a:pt x="6976" y="16734"/>
                  </a:lnTo>
                  <a:lnTo>
                    <a:pt x="7277" y="16801"/>
                  </a:lnTo>
                  <a:lnTo>
                    <a:pt x="7646" y="16834"/>
                  </a:lnTo>
                  <a:lnTo>
                    <a:pt x="7948" y="16801"/>
                  </a:lnTo>
                  <a:lnTo>
                    <a:pt x="8417" y="16499"/>
                  </a:lnTo>
                  <a:lnTo>
                    <a:pt x="8552" y="16231"/>
                  </a:lnTo>
                  <a:lnTo>
                    <a:pt x="8686" y="15895"/>
                  </a:lnTo>
                  <a:lnTo>
                    <a:pt x="8786" y="15694"/>
                  </a:lnTo>
                  <a:lnTo>
                    <a:pt x="9122" y="15392"/>
                  </a:lnTo>
                  <a:lnTo>
                    <a:pt x="9356" y="15325"/>
                  </a:lnTo>
                  <a:lnTo>
                    <a:pt x="9725" y="15258"/>
                  </a:lnTo>
                  <a:lnTo>
                    <a:pt x="10061" y="15191"/>
                  </a:lnTo>
                  <a:lnTo>
                    <a:pt x="10295" y="15124"/>
                  </a:lnTo>
                  <a:lnTo>
                    <a:pt x="10731" y="15258"/>
                  </a:lnTo>
                  <a:lnTo>
                    <a:pt x="10899" y="15392"/>
                  </a:lnTo>
                  <a:lnTo>
                    <a:pt x="11167" y="15661"/>
                  </a:lnTo>
                  <a:lnTo>
                    <a:pt x="11402" y="15862"/>
                  </a:lnTo>
                  <a:lnTo>
                    <a:pt x="11938" y="15929"/>
                  </a:lnTo>
                  <a:lnTo>
                    <a:pt x="12240" y="15795"/>
                  </a:lnTo>
                  <a:lnTo>
                    <a:pt x="12576" y="15627"/>
                  </a:lnTo>
                  <a:lnTo>
                    <a:pt x="12810" y="15426"/>
                  </a:lnTo>
                  <a:lnTo>
                    <a:pt x="13045" y="14923"/>
                  </a:lnTo>
                  <a:lnTo>
                    <a:pt x="12978" y="14621"/>
                  </a:lnTo>
                  <a:lnTo>
                    <a:pt x="12877" y="14286"/>
                  </a:lnTo>
                  <a:lnTo>
                    <a:pt x="12844" y="14051"/>
                  </a:lnTo>
                  <a:lnTo>
                    <a:pt x="12944" y="13615"/>
                  </a:lnTo>
                  <a:lnTo>
                    <a:pt x="13112" y="13414"/>
                  </a:lnTo>
                  <a:lnTo>
                    <a:pt x="13380" y="13146"/>
                  </a:lnTo>
                  <a:lnTo>
                    <a:pt x="13615" y="12877"/>
                  </a:lnTo>
                  <a:lnTo>
                    <a:pt x="13783" y="12710"/>
                  </a:lnTo>
                  <a:lnTo>
                    <a:pt x="14219" y="12542"/>
                  </a:lnTo>
                  <a:lnTo>
                    <a:pt x="14453" y="12576"/>
                  </a:lnTo>
                  <a:lnTo>
                    <a:pt x="14822" y="12643"/>
                  </a:lnTo>
                  <a:lnTo>
                    <a:pt x="15091" y="12643"/>
                  </a:lnTo>
                  <a:lnTo>
                    <a:pt x="15594" y="12408"/>
                  </a:lnTo>
                  <a:lnTo>
                    <a:pt x="15761" y="12140"/>
                  </a:lnTo>
                  <a:lnTo>
                    <a:pt x="15929" y="11804"/>
                  </a:lnTo>
                  <a:lnTo>
                    <a:pt x="16030" y="11503"/>
                  </a:lnTo>
                  <a:lnTo>
                    <a:pt x="15895" y="10933"/>
                  </a:lnTo>
                  <a:lnTo>
                    <a:pt x="15694" y="10731"/>
                  </a:lnTo>
                  <a:lnTo>
                    <a:pt x="15426" y="10530"/>
                  </a:lnTo>
                  <a:lnTo>
                    <a:pt x="15258" y="10362"/>
                  </a:lnTo>
                  <a:lnTo>
                    <a:pt x="15091" y="9960"/>
                  </a:lnTo>
                  <a:lnTo>
                    <a:pt x="15091" y="9725"/>
                  </a:lnTo>
                  <a:lnTo>
                    <a:pt x="15158" y="9323"/>
                  </a:lnTo>
                  <a:lnTo>
                    <a:pt x="15191" y="8954"/>
                  </a:lnTo>
                  <a:lnTo>
                    <a:pt x="15225" y="8719"/>
                  </a:lnTo>
                  <a:lnTo>
                    <a:pt x="15493" y="8384"/>
                  </a:lnTo>
                  <a:lnTo>
                    <a:pt x="15661" y="8250"/>
                  </a:lnTo>
                  <a:lnTo>
                    <a:pt x="15996" y="8116"/>
                  </a:lnTo>
                  <a:lnTo>
                    <a:pt x="16231" y="7948"/>
                  </a:lnTo>
                  <a:lnTo>
                    <a:pt x="16499" y="7445"/>
                  </a:lnTo>
                  <a:lnTo>
                    <a:pt x="16499" y="7177"/>
                  </a:lnTo>
                  <a:lnTo>
                    <a:pt x="16432" y="6774"/>
                  </a:lnTo>
                  <a:lnTo>
                    <a:pt x="16331" y="6506"/>
                  </a:lnTo>
                  <a:lnTo>
                    <a:pt x="15929" y="6104"/>
                  </a:lnTo>
                  <a:lnTo>
                    <a:pt x="15627" y="6037"/>
                  </a:lnTo>
                  <a:lnTo>
                    <a:pt x="15258" y="6003"/>
                  </a:lnTo>
                  <a:lnTo>
                    <a:pt x="15024" y="5970"/>
                  </a:lnTo>
                  <a:lnTo>
                    <a:pt x="14655" y="5735"/>
                  </a:lnTo>
                  <a:lnTo>
                    <a:pt x="14521" y="5534"/>
                  </a:lnTo>
                  <a:lnTo>
                    <a:pt x="14386" y="5198"/>
                  </a:lnTo>
                  <a:lnTo>
                    <a:pt x="14185" y="4897"/>
                  </a:lnTo>
                  <a:lnTo>
                    <a:pt x="14085" y="4695"/>
                  </a:lnTo>
                  <a:lnTo>
                    <a:pt x="14085" y="4226"/>
                  </a:lnTo>
                  <a:lnTo>
                    <a:pt x="14185" y="4025"/>
                  </a:lnTo>
                  <a:lnTo>
                    <a:pt x="14386" y="3689"/>
                  </a:lnTo>
                  <a:lnTo>
                    <a:pt x="14521" y="3421"/>
                  </a:lnTo>
                  <a:lnTo>
                    <a:pt x="14453" y="2851"/>
                  </a:lnTo>
                  <a:lnTo>
                    <a:pt x="14252" y="2616"/>
                  </a:lnTo>
                  <a:lnTo>
                    <a:pt x="13984" y="2348"/>
                  </a:lnTo>
                  <a:lnTo>
                    <a:pt x="13749" y="2147"/>
                  </a:lnTo>
                  <a:lnTo>
                    <a:pt x="13179" y="2080"/>
                  </a:lnTo>
                  <a:lnTo>
                    <a:pt x="12911" y="2214"/>
                  </a:lnTo>
                  <a:lnTo>
                    <a:pt x="12576" y="2415"/>
                  </a:lnTo>
                  <a:lnTo>
                    <a:pt x="12374" y="2516"/>
                  </a:lnTo>
                  <a:lnTo>
                    <a:pt x="11905" y="2516"/>
                  </a:lnTo>
                  <a:lnTo>
                    <a:pt x="11704" y="2415"/>
                  </a:lnTo>
                  <a:lnTo>
                    <a:pt x="10865" y="1979"/>
                  </a:lnTo>
                  <a:lnTo>
                    <a:pt x="9960" y="1711"/>
                  </a:lnTo>
                  <a:lnTo>
                    <a:pt x="9725" y="1610"/>
                  </a:lnTo>
                  <a:lnTo>
                    <a:pt x="9423" y="1308"/>
                  </a:lnTo>
                  <a:lnTo>
                    <a:pt x="9323" y="1074"/>
                  </a:lnTo>
                  <a:lnTo>
                    <a:pt x="9222" y="671"/>
                  </a:lnTo>
                  <a:lnTo>
                    <a:pt x="9122" y="370"/>
                  </a:lnTo>
                  <a:lnTo>
                    <a:pt x="8686" y="34"/>
                  </a:lnTo>
                  <a:lnTo>
                    <a:pt x="8350"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4" name="Google Shape;744;p1"/>
            <p:cNvSpPr/>
            <p:nvPr/>
          </p:nvSpPr>
          <p:spPr>
            <a:xfrm>
              <a:off x="8949015" y="4853010"/>
              <a:ext cx="99087" cy="239966"/>
            </a:xfrm>
            <a:custGeom>
              <a:avLst/>
              <a:gdLst/>
              <a:ahLst/>
              <a:cxnLst/>
              <a:rect l="l" t="t" r="r" b="b"/>
              <a:pathLst>
                <a:path w="3656" h="8854" fill="none" extrusionOk="0">
                  <a:moveTo>
                    <a:pt x="3656" y="1"/>
                  </a:moveTo>
                  <a:lnTo>
                    <a:pt x="3119" y="537"/>
                  </a:lnTo>
                  <a:lnTo>
                    <a:pt x="2549" y="1007"/>
                  </a:lnTo>
                  <a:lnTo>
                    <a:pt x="1744" y="1845"/>
                  </a:lnTo>
                  <a:lnTo>
                    <a:pt x="571" y="3757"/>
                  </a:lnTo>
                  <a:lnTo>
                    <a:pt x="168" y="4830"/>
                  </a:lnTo>
                  <a:lnTo>
                    <a:pt x="0" y="5333"/>
                  </a:lnTo>
                  <a:lnTo>
                    <a:pt x="0" y="6372"/>
                  </a:lnTo>
                  <a:lnTo>
                    <a:pt x="168" y="6875"/>
                  </a:lnTo>
                  <a:lnTo>
                    <a:pt x="369" y="7345"/>
                  </a:lnTo>
                  <a:lnTo>
                    <a:pt x="1107" y="8217"/>
                  </a:lnTo>
                  <a:lnTo>
                    <a:pt x="2046" y="8753"/>
                  </a:lnTo>
                  <a:lnTo>
                    <a:pt x="2817" y="8854"/>
                  </a:lnTo>
                  <a:lnTo>
                    <a:pt x="3320" y="8720"/>
                  </a:lnTo>
                  <a:lnTo>
                    <a:pt x="3555" y="8585"/>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5" name="Google Shape;745;p1"/>
            <p:cNvSpPr/>
            <p:nvPr/>
          </p:nvSpPr>
          <p:spPr>
            <a:xfrm>
              <a:off x="8897223" y="4791217"/>
              <a:ext cx="148143" cy="121827"/>
            </a:xfrm>
            <a:custGeom>
              <a:avLst/>
              <a:gdLst/>
              <a:ahLst/>
              <a:cxnLst/>
              <a:rect l="l" t="t" r="r" b="b"/>
              <a:pathLst>
                <a:path w="5466" h="4495" fill="none" extrusionOk="0">
                  <a:moveTo>
                    <a:pt x="5466" y="68"/>
                  </a:moveTo>
                  <a:lnTo>
                    <a:pt x="4997" y="1"/>
                  </a:lnTo>
                  <a:lnTo>
                    <a:pt x="4125" y="168"/>
                  </a:lnTo>
                  <a:lnTo>
                    <a:pt x="3286" y="571"/>
                  </a:lnTo>
                  <a:lnTo>
                    <a:pt x="2515" y="1141"/>
                  </a:lnTo>
                  <a:lnTo>
                    <a:pt x="2180" y="1476"/>
                  </a:lnTo>
                  <a:lnTo>
                    <a:pt x="1073" y="2952"/>
                  </a:lnTo>
                  <a:lnTo>
                    <a:pt x="0" y="4494"/>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6" name="Google Shape;746;p1"/>
            <p:cNvSpPr/>
            <p:nvPr/>
          </p:nvSpPr>
          <p:spPr>
            <a:xfrm>
              <a:off x="8727263" y="3950549"/>
              <a:ext cx="315393" cy="1187877"/>
            </a:xfrm>
            <a:custGeom>
              <a:avLst/>
              <a:gdLst/>
              <a:ahLst/>
              <a:cxnLst/>
              <a:rect l="l" t="t" r="r" b="b"/>
              <a:pathLst>
                <a:path w="11637" h="43829" fill="none" extrusionOk="0">
                  <a:moveTo>
                    <a:pt x="11636" y="43661"/>
                  </a:moveTo>
                  <a:lnTo>
                    <a:pt x="11033" y="43761"/>
                  </a:lnTo>
                  <a:lnTo>
                    <a:pt x="9792" y="43828"/>
                  </a:lnTo>
                  <a:lnTo>
                    <a:pt x="8551" y="43694"/>
                  </a:lnTo>
                  <a:lnTo>
                    <a:pt x="7378" y="43392"/>
                  </a:lnTo>
                  <a:lnTo>
                    <a:pt x="6774" y="43158"/>
                  </a:lnTo>
                  <a:lnTo>
                    <a:pt x="6070" y="42755"/>
                  </a:lnTo>
                  <a:lnTo>
                    <a:pt x="4729" y="41783"/>
                  </a:lnTo>
                  <a:lnTo>
                    <a:pt x="4091" y="41246"/>
                  </a:lnTo>
                  <a:lnTo>
                    <a:pt x="906" y="38631"/>
                  </a:lnTo>
                  <a:lnTo>
                    <a:pt x="503" y="38295"/>
                  </a:lnTo>
                  <a:lnTo>
                    <a:pt x="67" y="37658"/>
                  </a:lnTo>
                  <a:lnTo>
                    <a:pt x="0" y="37222"/>
                  </a:lnTo>
                  <a:lnTo>
                    <a:pt x="34" y="36988"/>
                  </a:lnTo>
                  <a:lnTo>
                    <a:pt x="705" y="33467"/>
                  </a:lnTo>
                  <a:lnTo>
                    <a:pt x="4997" y="11301"/>
                  </a:lnTo>
                  <a:lnTo>
                    <a:pt x="6204" y="5869"/>
                  </a:lnTo>
                  <a:lnTo>
                    <a:pt x="6405" y="5232"/>
                  </a:lnTo>
                  <a:lnTo>
                    <a:pt x="7009" y="4024"/>
                  </a:lnTo>
                  <a:lnTo>
                    <a:pt x="8149" y="2448"/>
                  </a:lnTo>
                  <a:lnTo>
                    <a:pt x="10563" y="302"/>
                  </a:lnTo>
                  <a:lnTo>
                    <a:pt x="11066" y="0"/>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7" name="Google Shape;747;p1"/>
            <p:cNvSpPr/>
            <p:nvPr/>
          </p:nvSpPr>
          <p:spPr>
            <a:xfrm>
              <a:off x="10125049" y="4861194"/>
              <a:ext cx="108194" cy="279048"/>
            </a:xfrm>
            <a:custGeom>
              <a:avLst/>
              <a:gdLst/>
              <a:ahLst/>
              <a:cxnLst/>
              <a:rect l="l" t="t" r="r" b="b"/>
              <a:pathLst>
                <a:path w="3992" h="10296" fill="none" extrusionOk="0">
                  <a:moveTo>
                    <a:pt x="1" y="1"/>
                  </a:moveTo>
                  <a:lnTo>
                    <a:pt x="504" y="370"/>
                  </a:lnTo>
                  <a:lnTo>
                    <a:pt x="1409" y="1275"/>
                  </a:lnTo>
                  <a:lnTo>
                    <a:pt x="2180" y="2315"/>
                  </a:lnTo>
                  <a:lnTo>
                    <a:pt x="2784" y="3421"/>
                  </a:lnTo>
                  <a:lnTo>
                    <a:pt x="3019" y="4025"/>
                  </a:lnTo>
                  <a:lnTo>
                    <a:pt x="3387" y="5131"/>
                  </a:lnTo>
                  <a:lnTo>
                    <a:pt x="3857" y="7445"/>
                  </a:lnTo>
                  <a:lnTo>
                    <a:pt x="3991" y="8619"/>
                  </a:lnTo>
                  <a:lnTo>
                    <a:pt x="3253" y="9055"/>
                  </a:lnTo>
                  <a:lnTo>
                    <a:pt x="1677" y="9893"/>
                  </a:lnTo>
                  <a:lnTo>
                    <a:pt x="571" y="10228"/>
                  </a:lnTo>
                  <a:lnTo>
                    <a:pt x="1" y="10295"/>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8" name="Google Shape;748;p1"/>
            <p:cNvSpPr/>
            <p:nvPr/>
          </p:nvSpPr>
          <p:spPr>
            <a:xfrm>
              <a:off x="10130496" y="4794848"/>
              <a:ext cx="185436" cy="99087"/>
            </a:xfrm>
            <a:custGeom>
              <a:avLst/>
              <a:gdLst/>
              <a:ahLst/>
              <a:cxnLst/>
              <a:rect l="l" t="t" r="r" b="b"/>
              <a:pathLst>
                <a:path w="6842" h="3656" fill="none" extrusionOk="0">
                  <a:moveTo>
                    <a:pt x="1" y="101"/>
                  </a:moveTo>
                  <a:lnTo>
                    <a:pt x="470" y="1"/>
                  </a:lnTo>
                  <a:lnTo>
                    <a:pt x="1443" y="168"/>
                  </a:lnTo>
                  <a:lnTo>
                    <a:pt x="2784" y="873"/>
                  </a:lnTo>
                  <a:lnTo>
                    <a:pt x="3555" y="1543"/>
                  </a:lnTo>
                  <a:lnTo>
                    <a:pt x="4260" y="2248"/>
                  </a:lnTo>
                  <a:lnTo>
                    <a:pt x="5467" y="3186"/>
                  </a:lnTo>
                  <a:lnTo>
                    <a:pt x="6372" y="3589"/>
                  </a:lnTo>
                  <a:lnTo>
                    <a:pt x="6842" y="3656"/>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49" name="Google Shape;749;p1"/>
            <p:cNvSpPr/>
            <p:nvPr/>
          </p:nvSpPr>
          <p:spPr>
            <a:xfrm>
              <a:off x="10136865" y="3972366"/>
              <a:ext cx="377186" cy="1220589"/>
            </a:xfrm>
            <a:custGeom>
              <a:avLst/>
              <a:gdLst/>
              <a:ahLst/>
              <a:cxnLst/>
              <a:rect l="l" t="t" r="r" b="b"/>
              <a:pathLst>
                <a:path w="13917" h="45036" fill="none" extrusionOk="0">
                  <a:moveTo>
                    <a:pt x="1" y="45035"/>
                  </a:moveTo>
                  <a:lnTo>
                    <a:pt x="939" y="44901"/>
                  </a:lnTo>
                  <a:lnTo>
                    <a:pt x="2717" y="44298"/>
                  </a:lnTo>
                  <a:lnTo>
                    <a:pt x="4393" y="43426"/>
                  </a:lnTo>
                  <a:lnTo>
                    <a:pt x="5902" y="42286"/>
                  </a:lnTo>
                  <a:lnTo>
                    <a:pt x="6607" y="41649"/>
                  </a:lnTo>
                  <a:lnTo>
                    <a:pt x="7244" y="40978"/>
                  </a:lnTo>
                  <a:lnTo>
                    <a:pt x="8484" y="39536"/>
                  </a:lnTo>
                  <a:lnTo>
                    <a:pt x="10128" y="37256"/>
                  </a:lnTo>
                  <a:lnTo>
                    <a:pt x="11167" y="35680"/>
                  </a:lnTo>
                  <a:lnTo>
                    <a:pt x="12005" y="34405"/>
                  </a:lnTo>
                  <a:lnTo>
                    <a:pt x="13146" y="32393"/>
                  </a:lnTo>
                  <a:lnTo>
                    <a:pt x="13716" y="30985"/>
                  </a:lnTo>
                  <a:lnTo>
                    <a:pt x="13917" y="30247"/>
                  </a:lnTo>
                  <a:lnTo>
                    <a:pt x="13380" y="28436"/>
                  </a:lnTo>
                  <a:lnTo>
                    <a:pt x="9155" y="14922"/>
                  </a:lnTo>
                  <a:lnTo>
                    <a:pt x="7043" y="8853"/>
                  </a:lnTo>
                  <a:lnTo>
                    <a:pt x="6573" y="7579"/>
                  </a:lnTo>
                  <a:lnTo>
                    <a:pt x="5601" y="5399"/>
                  </a:lnTo>
                  <a:lnTo>
                    <a:pt x="4226" y="2918"/>
                  </a:lnTo>
                  <a:lnTo>
                    <a:pt x="2080" y="235"/>
                  </a:lnTo>
                  <a:lnTo>
                    <a:pt x="1744" y="0"/>
                  </a:lnTo>
                </a:path>
              </a:pathLst>
            </a:custGeom>
            <a:noFill/>
            <a:ln w="10900" cap="rnd"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50" name="Google Shape;750;p1"/>
            <p:cNvSpPr/>
            <p:nvPr/>
          </p:nvSpPr>
          <p:spPr>
            <a:xfrm>
              <a:off x="10130496" y="4773058"/>
              <a:ext cx="222701" cy="49083"/>
            </a:xfrm>
            <a:custGeom>
              <a:avLst/>
              <a:gdLst/>
              <a:ahLst/>
              <a:cxnLst/>
              <a:rect l="l" t="t" r="r" b="b"/>
              <a:pathLst>
                <a:path w="8217" h="1811" fill="none" extrusionOk="0">
                  <a:moveTo>
                    <a:pt x="1" y="905"/>
                  </a:moveTo>
                  <a:lnTo>
                    <a:pt x="437" y="570"/>
                  </a:lnTo>
                  <a:lnTo>
                    <a:pt x="1376" y="168"/>
                  </a:lnTo>
                  <a:lnTo>
                    <a:pt x="2415" y="0"/>
                  </a:lnTo>
                  <a:lnTo>
                    <a:pt x="3488" y="67"/>
                  </a:lnTo>
                  <a:lnTo>
                    <a:pt x="5131" y="436"/>
                  </a:lnTo>
                  <a:lnTo>
                    <a:pt x="7244" y="1341"/>
                  </a:lnTo>
                  <a:lnTo>
                    <a:pt x="8216" y="1811"/>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51" name="Google Shape;751;p1"/>
            <p:cNvSpPr/>
            <p:nvPr/>
          </p:nvSpPr>
          <p:spPr>
            <a:xfrm>
              <a:off x="9048075" y="4585834"/>
              <a:ext cx="1077001" cy="618941"/>
            </a:xfrm>
            <a:custGeom>
              <a:avLst/>
              <a:gdLst/>
              <a:ahLst/>
              <a:cxnLst/>
              <a:rect l="l" t="t" r="r" b="b"/>
              <a:pathLst>
                <a:path w="39738" h="22837" extrusionOk="0">
                  <a:moveTo>
                    <a:pt x="1" y="0"/>
                  </a:moveTo>
                  <a:lnTo>
                    <a:pt x="1" y="22836"/>
                  </a:lnTo>
                  <a:lnTo>
                    <a:pt x="39738" y="22836"/>
                  </a:lnTo>
                  <a:lnTo>
                    <a:pt x="39738"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52" name="Google Shape;752;p1"/>
            <p:cNvSpPr/>
            <p:nvPr/>
          </p:nvSpPr>
          <p:spPr>
            <a:xfrm>
              <a:off x="9042628" y="5204746"/>
              <a:ext cx="1087896" cy="32739"/>
            </a:xfrm>
            <a:custGeom>
              <a:avLst/>
              <a:gdLst/>
              <a:ahLst/>
              <a:cxnLst/>
              <a:rect l="l" t="t" r="r" b="b"/>
              <a:pathLst>
                <a:path w="40140" h="1208" extrusionOk="0">
                  <a:moveTo>
                    <a:pt x="0" y="0"/>
                  </a:moveTo>
                  <a:lnTo>
                    <a:pt x="0" y="1208"/>
                  </a:lnTo>
                  <a:lnTo>
                    <a:pt x="40140" y="1208"/>
                  </a:lnTo>
                  <a:lnTo>
                    <a:pt x="4014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53" name="Google Shape;753;p1"/>
            <p:cNvSpPr/>
            <p:nvPr/>
          </p:nvSpPr>
          <p:spPr>
            <a:xfrm>
              <a:off x="9510689" y="4794848"/>
              <a:ext cx="180882" cy="180882"/>
            </a:xfrm>
            <a:custGeom>
              <a:avLst/>
              <a:gdLst/>
              <a:ahLst/>
              <a:cxnLst/>
              <a:rect l="l" t="t" r="r" b="b"/>
              <a:pathLst>
                <a:path w="6674" h="6674" extrusionOk="0">
                  <a:moveTo>
                    <a:pt x="2683" y="1"/>
                  </a:moveTo>
                  <a:lnTo>
                    <a:pt x="1476" y="470"/>
                  </a:lnTo>
                  <a:lnTo>
                    <a:pt x="939" y="940"/>
                  </a:lnTo>
                  <a:lnTo>
                    <a:pt x="503" y="1476"/>
                  </a:lnTo>
                  <a:lnTo>
                    <a:pt x="0" y="2683"/>
                  </a:lnTo>
                  <a:lnTo>
                    <a:pt x="0" y="3991"/>
                  </a:lnTo>
                  <a:lnTo>
                    <a:pt x="503" y="5198"/>
                  </a:lnTo>
                  <a:lnTo>
                    <a:pt x="939" y="5735"/>
                  </a:lnTo>
                  <a:lnTo>
                    <a:pt x="1476" y="6171"/>
                  </a:lnTo>
                  <a:lnTo>
                    <a:pt x="2683" y="6674"/>
                  </a:lnTo>
                  <a:lnTo>
                    <a:pt x="3991" y="6674"/>
                  </a:lnTo>
                  <a:lnTo>
                    <a:pt x="5231" y="6171"/>
                  </a:lnTo>
                  <a:lnTo>
                    <a:pt x="5734" y="5735"/>
                  </a:lnTo>
                  <a:lnTo>
                    <a:pt x="6204" y="5198"/>
                  </a:lnTo>
                  <a:lnTo>
                    <a:pt x="6673" y="3991"/>
                  </a:lnTo>
                  <a:lnTo>
                    <a:pt x="6673" y="2683"/>
                  </a:lnTo>
                  <a:lnTo>
                    <a:pt x="6204" y="1476"/>
                  </a:lnTo>
                  <a:lnTo>
                    <a:pt x="5734" y="940"/>
                  </a:lnTo>
                  <a:lnTo>
                    <a:pt x="5231" y="470"/>
                  </a:lnTo>
                  <a:lnTo>
                    <a:pt x="3991"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54" name="Google Shape;754;p1"/>
            <p:cNvSpPr/>
            <p:nvPr/>
          </p:nvSpPr>
          <p:spPr>
            <a:xfrm>
              <a:off x="9048075" y="4585834"/>
              <a:ext cx="1077001" cy="618941"/>
            </a:xfrm>
            <a:custGeom>
              <a:avLst/>
              <a:gdLst/>
              <a:ahLst/>
              <a:cxnLst/>
              <a:rect l="l" t="t" r="r" b="b"/>
              <a:pathLst>
                <a:path w="39738" h="22837" fill="none" extrusionOk="0">
                  <a:moveTo>
                    <a:pt x="1" y="0"/>
                  </a:moveTo>
                  <a:lnTo>
                    <a:pt x="39738" y="0"/>
                  </a:lnTo>
                  <a:lnTo>
                    <a:pt x="39738" y="22836"/>
                  </a:lnTo>
                  <a:lnTo>
                    <a:pt x="1" y="22836"/>
                  </a:lnTo>
                  <a:lnTo>
                    <a:pt x="1" y="0"/>
                  </a:lnTo>
                  <a:close/>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55" name="Google Shape;755;p1"/>
            <p:cNvSpPr/>
            <p:nvPr/>
          </p:nvSpPr>
          <p:spPr>
            <a:xfrm>
              <a:off x="9317989" y="3327977"/>
              <a:ext cx="513539" cy="432637"/>
            </a:xfrm>
            <a:custGeom>
              <a:avLst/>
              <a:gdLst/>
              <a:ahLst/>
              <a:cxnLst/>
              <a:rect l="l" t="t" r="r" b="b"/>
              <a:pathLst>
                <a:path w="18948" h="15963" fill="none" extrusionOk="0">
                  <a:moveTo>
                    <a:pt x="1" y="1"/>
                  </a:moveTo>
                  <a:lnTo>
                    <a:pt x="102" y="973"/>
                  </a:lnTo>
                  <a:lnTo>
                    <a:pt x="839" y="5802"/>
                  </a:lnTo>
                  <a:lnTo>
                    <a:pt x="1376" y="8015"/>
                  </a:lnTo>
                  <a:lnTo>
                    <a:pt x="1778" y="9089"/>
                  </a:lnTo>
                  <a:lnTo>
                    <a:pt x="1979" y="9390"/>
                  </a:lnTo>
                  <a:lnTo>
                    <a:pt x="2449" y="10061"/>
                  </a:lnTo>
                  <a:lnTo>
                    <a:pt x="4126" y="12107"/>
                  </a:lnTo>
                  <a:lnTo>
                    <a:pt x="5769" y="13783"/>
                  </a:lnTo>
                  <a:lnTo>
                    <a:pt x="7043" y="14756"/>
                  </a:lnTo>
                  <a:lnTo>
                    <a:pt x="8384" y="15527"/>
                  </a:lnTo>
                  <a:lnTo>
                    <a:pt x="9793" y="15929"/>
                  </a:lnTo>
                  <a:lnTo>
                    <a:pt x="10497" y="15963"/>
                  </a:lnTo>
                  <a:lnTo>
                    <a:pt x="11235" y="15896"/>
                  </a:lnTo>
                  <a:lnTo>
                    <a:pt x="12542" y="15460"/>
                  </a:lnTo>
                  <a:lnTo>
                    <a:pt x="13716" y="14689"/>
                  </a:lnTo>
                  <a:lnTo>
                    <a:pt x="14789" y="13683"/>
                  </a:lnTo>
                  <a:lnTo>
                    <a:pt x="16097" y="11939"/>
                  </a:lnTo>
                  <a:lnTo>
                    <a:pt x="17237" y="9659"/>
                  </a:lnTo>
                  <a:lnTo>
                    <a:pt x="17539" y="8753"/>
                  </a:lnTo>
                  <a:lnTo>
                    <a:pt x="18075" y="6741"/>
                  </a:lnTo>
                  <a:lnTo>
                    <a:pt x="18813" y="2583"/>
                  </a:lnTo>
                  <a:lnTo>
                    <a:pt x="18947" y="470"/>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56" name="Google Shape;756;p1"/>
            <p:cNvSpPr/>
            <p:nvPr/>
          </p:nvSpPr>
          <p:spPr>
            <a:xfrm>
              <a:off x="9804235" y="3400694"/>
              <a:ext cx="43634" cy="142722"/>
            </a:xfrm>
            <a:custGeom>
              <a:avLst/>
              <a:gdLst/>
              <a:ahLst/>
              <a:cxnLst/>
              <a:rect l="l" t="t" r="r" b="b"/>
              <a:pathLst>
                <a:path w="1610" h="5266" fill="none" extrusionOk="0">
                  <a:moveTo>
                    <a:pt x="0" y="5265"/>
                  </a:moveTo>
                  <a:lnTo>
                    <a:pt x="101" y="5198"/>
                  </a:lnTo>
                  <a:lnTo>
                    <a:pt x="805" y="4595"/>
                  </a:lnTo>
                  <a:lnTo>
                    <a:pt x="1375" y="3689"/>
                  </a:lnTo>
                  <a:lnTo>
                    <a:pt x="1610" y="2885"/>
                  </a:lnTo>
                  <a:lnTo>
                    <a:pt x="1610" y="1879"/>
                  </a:lnTo>
                  <a:lnTo>
                    <a:pt x="1342" y="705"/>
                  </a:lnTo>
                  <a:lnTo>
                    <a:pt x="1006" y="1"/>
                  </a:lnTo>
                </a:path>
              </a:pathLst>
            </a:custGeom>
            <a:noFill/>
            <a:ln w="109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757" name="Google Shape;757;p1"/>
          <p:cNvGrpSpPr/>
          <p:nvPr/>
        </p:nvGrpSpPr>
        <p:grpSpPr>
          <a:xfrm>
            <a:off x="7858101" y="6257534"/>
            <a:ext cx="241145" cy="240164"/>
            <a:chOff x="6034925" y="548950"/>
            <a:chExt cx="180859" cy="180123"/>
          </a:xfrm>
        </p:grpSpPr>
        <p:sp>
          <p:nvSpPr>
            <p:cNvPr id="758" name="Google Shape;758;p1"/>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59" name="Google Shape;759;p1"/>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60" name="Google Shape;760;p1"/>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61" name="Google Shape;761;p1"/>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762" name="Google Shape;762;p1"/>
          <p:cNvSpPr txBox="1">
            <a:spLocks noGrp="1"/>
          </p:cNvSpPr>
          <p:nvPr>
            <p:ph type="ctrTitle"/>
          </p:nvPr>
        </p:nvSpPr>
        <p:spPr>
          <a:xfrm rot="-249">
            <a:off x="960000" y="2115167"/>
            <a:ext cx="5526400" cy="26860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5200"/>
              <a:buNone/>
            </a:pPr>
            <a:r>
              <a:rPr lang="fr-FR" sz="3600"/>
              <a:t>Conception et Développement de la Console D’administration</a:t>
            </a:r>
            <a:endParaRPr/>
          </a:p>
        </p:txBody>
      </p:sp>
      <p:grpSp>
        <p:nvGrpSpPr>
          <p:cNvPr id="763" name="Google Shape;763;p1"/>
          <p:cNvGrpSpPr/>
          <p:nvPr/>
        </p:nvGrpSpPr>
        <p:grpSpPr>
          <a:xfrm>
            <a:off x="9217173" y="44522"/>
            <a:ext cx="3028221" cy="893419"/>
            <a:chOff x="2190682" y="768298"/>
            <a:chExt cx="3028221" cy="893419"/>
          </a:xfrm>
        </p:grpSpPr>
        <p:sp>
          <p:nvSpPr>
            <p:cNvPr id="764" name="Google Shape;764;p1"/>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765" name="Google Shape;765;p1"/>
            <p:cNvGrpSpPr/>
            <p:nvPr/>
          </p:nvGrpSpPr>
          <p:grpSpPr>
            <a:xfrm>
              <a:off x="2190682" y="768298"/>
              <a:ext cx="1358042" cy="809187"/>
              <a:chOff x="2190682" y="768298"/>
              <a:chExt cx="1358042" cy="809187"/>
            </a:xfrm>
          </p:grpSpPr>
          <p:pic>
            <p:nvPicPr>
              <p:cNvPr id="766" name="Google Shape;766;p1" descr="Une image contenant flèche&#10;&#10;Description générée automatiquement"/>
              <p:cNvPicPr preferRelativeResize="0"/>
              <p:nvPr/>
            </p:nvPicPr>
            <p:blipFill rotWithShape="1">
              <a:blip r:embed="rId3">
                <a:alphaModFix/>
              </a:blip>
              <a:srcRect r="41455" b="10434"/>
              <a:stretch/>
            </p:blipFill>
            <p:spPr>
              <a:xfrm>
                <a:off x="2474712" y="768298"/>
                <a:ext cx="1074012" cy="697025"/>
              </a:xfrm>
              <a:prstGeom prst="rect">
                <a:avLst/>
              </a:prstGeom>
              <a:noFill/>
              <a:ln>
                <a:noFill/>
              </a:ln>
            </p:spPr>
          </p:pic>
          <p:sp>
            <p:nvSpPr>
              <p:cNvPr id="767" name="Google Shape;767;p1"/>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pic>
        <p:nvPicPr>
          <p:cNvPr id="768" name="Google Shape;768;p1"/>
          <p:cNvPicPr preferRelativeResize="0"/>
          <p:nvPr/>
        </p:nvPicPr>
        <p:blipFill rotWithShape="1">
          <a:blip r:embed="rId4">
            <a:alphaModFix/>
          </a:blip>
          <a:srcRect/>
          <a:stretch/>
        </p:blipFill>
        <p:spPr>
          <a:xfrm>
            <a:off x="31033" y="62927"/>
            <a:ext cx="1820803" cy="697026"/>
          </a:xfrm>
          <a:prstGeom prst="rect">
            <a:avLst/>
          </a:prstGeom>
          <a:noFill/>
          <a:ln>
            <a:noFill/>
          </a:ln>
        </p:spPr>
      </p:pic>
      <p:sp>
        <p:nvSpPr>
          <p:cNvPr id="769" name="Google Shape;769;p1"/>
          <p:cNvSpPr/>
          <p:nvPr/>
        </p:nvSpPr>
        <p:spPr>
          <a:xfrm>
            <a:off x="932596" y="1164317"/>
            <a:ext cx="60960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b="1" i="1" u="none" strike="noStrike" cap="none" dirty="0">
                <a:solidFill>
                  <a:srgbClr val="03045E"/>
                </a:solidFill>
                <a:latin typeface="Signika"/>
                <a:ea typeface="Signika"/>
                <a:cs typeface="Signika"/>
                <a:sym typeface="Signika"/>
              </a:rPr>
              <a:t>MASTER Optique Image Vision Multimédia</a:t>
            </a:r>
            <a:endParaRPr sz="1600" b="0" i="0" u="none" strike="noStrike" cap="none" dirty="0">
              <a:solidFill>
                <a:srgbClr val="03045E"/>
              </a:solidFill>
              <a:latin typeface="Signika"/>
              <a:ea typeface="Signika"/>
              <a:cs typeface="Signika"/>
              <a:sym typeface="Signika"/>
            </a:endParaRPr>
          </a:p>
          <a:p>
            <a:pPr marL="0" marR="0" lvl="0" indent="0" algn="l" rtl="0">
              <a:spcBef>
                <a:spcPts val="0"/>
              </a:spcBef>
              <a:spcAft>
                <a:spcPts val="0"/>
              </a:spcAft>
              <a:buNone/>
            </a:pPr>
            <a:r>
              <a:rPr lang="fr-FR" sz="1400" b="1" i="1" u="none" strike="noStrike" cap="none" dirty="0">
                <a:solidFill>
                  <a:srgbClr val="03045E"/>
                </a:solidFill>
                <a:latin typeface="Signika"/>
                <a:ea typeface="Signika"/>
                <a:cs typeface="Signika"/>
                <a:sym typeface="Signika"/>
              </a:rPr>
              <a:t>           </a:t>
            </a:r>
            <a:r>
              <a:rPr lang="fr-FR" sz="1200" b="0" i="1" u="none" strike="noStrike" cap="none" dirty="0">
                <a:solidFill>
                  <a:srgbClr val="03045E"/>
                </a:solidFill>
                <a:latin typeface="Signika"/>
                <a:ea typeface="Signika"/>
                <a:cs typeface="Signika"/>
                <a:sym typeface="Signika"/>
              </a:rPr>
              <a:t>Spécialité</a:t>
            </a:r>
            <a:r>
              <a:rPr lang="fr-FR" sz="1200" b="1" i="1" u="none" strike="noStrike" cap="none" dirty="0">
                <a:solidFill>
                  <a:srgbClr val="03045E"/>
                </a:solidFill>
                <a:latin typeface="Signika"/>
                <a:ea typeface="Signika"/>
                <a:cs typeface="Signika"/>
                <a:sym typeface="Signika"/>
              </a:rPr>
              <a:t> Systèmes Distribués et Technologies de Data Science</a:t>
            </a:r>
            <a:endParaRPr sz="1600" b="0" i="0" u="none" strike="noStrike" cap="none" dirty="0">
              <a:solidFill>
                <a:srgbClr val="03045E"/>
              </a:solidFill>
              <a:latin typeface="Signika"/>
              <a:ea typeface="Signika"/>
              <a:cs typeface="Signika"/>
              <a:sym typeface="Signika"/>
            </a:endParaRPr>
          </a:p>
        </p:txBody>
      </p:sp>
      <p:sp>
        <p:nvSpPr>
          <p:cNvPr id="770" name="Google Shape;770;p1"/>
          <p:cNvSpPr txBox="1"/>
          <p:nvPr/>
        </p:nvSpPr>
        <p:spPr>
          <a:xfrm>
            <a:off x="10215102" y="6108450"/>
            <a:ext cx="1894237"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2400" b="1" i="0" u="none" strike="noStrike" cap="none">
                <a:solidFill>
                  <a:srgbClr val="F2F2F2"/>
                </a:solidFill>
                <a:latin typeface="Roboto"/>
                <a:ea typeface="Roboto"/>
                <a:cs typeface="Roboto"/>
                <a:sym typeface="Roboto"/>
              </a:rPr>
              <a:t>2020/2021</a:t>
            </a:r>
            <a:endParaRPr/>
          </a:p>
        </p:txBody>
      </p:sp>
      <p:sp>
        <p:nvSpPr>
          <p:cNvPr id="771" name="Google Shape;771;p1"/>
          <p:cNvSpPr txBox="1">
            <a:spLocks noGrp="1"/>
          </p:cNvSpPr>
          <p:nvPr>
            <p:ph type="subTitle" idx="1"/>
          </p:nvPr>
        </p:nvSpPr>
        <p:spPr>
          <a:xfrm rot="-746">
            <a:off x="917983" y="5417348"/>
            <a:ext cx="5526400" cy="1080367"/>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1"/>
              </a:buClr>
              <a:buSzPts val="1100"/>
              <a:buNone/>
            </a:pPr>
            <a:r>
              <a:rPr lang="fr-FR" sz="1600"/>
              <a:t>Réalisé par: Nabil MECHERI</a:t>
            </a:r>
            <a:endParaRPr/>
          </a:p>
          <a:p>
            <a:pPr marL="0" lvl="0" indent="0" algn="l" rtl="0">
              <a:lnSpc>
                <a:spcPct val="100000"/>
              </a:lnSpc>
              <a:spcBef>
                <a:spcPts val="0"/>
              </a:spcBef>
              <a:spcAft>
                <a:spcPts val="0"/>
              </a:spcAft>
              <a:buClr>
                <a:schemeClr val="dk1"/>
              </a:buClr>
              <a:buSzPts val="1100"/>
              <a:buNone/>
            </a:pPr>
            <a:endParaRPr sz="1600"/>
          </a:p>
          <a:p>
            <a:pPr marL="0" lvl="0" indent="0" algn="l" rtl="0">
              <a:lnSpc>
                <a:spcPct val="100000"/>
              </a:lnSpc>
              <a:spcBef>
                <a:spcPts val="0"/>
              </a:spcBef>
              <a:spcAft>
                <a:spcPts val="0"/>
              </a:spcAft>
              <a:buClr>
                <a:schemeClr val="dk1"/>
              </a:buClr>
              <a:buSzPts val="1100"/>
              <a:buNone/>
            </a:pPr>
            <a:r>
              <a:rPr lang="fr-FR" sz="1600"/>
              <a:t>Encadré par: M. NDIAYE Mohamed Aly Anda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1171"/>
        <p:cNvGrpSpPr/>
        <p:nvPr/>
      </p:nvGrpSpPr>
      <p:grpSpPr>
        <a:xfrm>
          <a:off x="0" y="0"/>
          <a:ext cx="0" cy="0"/>
          <a:chOff x="0" y="0"/>
          <a:chExt cx="0" cy="0"/>
        </a:xfrm>
      </p:grpSpPr>
      <p:grpSp>
        <p:nvGrpSpPr>
          <p:cNvPr id="1172" name="Google Shape;1172;p10"/>
          <p:cNvGrpSpPr/>
          <p:nvPr/>
        </p:nvGrpSpPr>
        <p:grpSpPr>
          <a:xfrm>
            <a:off x="-828000" y="503294"/>
            <a:ext cx="828000" cy="828000"/>
            <a:chOff x="-828000" y="503294"/>
            <a:chExt cx="828000" cy="828000"/>
          </a:xfrm>
        </p:grpSpPr>
        <p:sp>
          <p:nvSpPr>
            <p:cNvPr id="1173" name="Google Shape;1173;p10"/>
            <p:cNvSpPr/>
            <p:nvPr/>
          </p:nvSpPr>
          <p:spPr>
            <a:xfrm>
              <a:off x="-828000" y="503294"/>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74" name="Google Shape;1174;p10" descr="Lightbulb"/>
            <p:cNvPicPr preferRelativeResize="0"/>
            <p:nvPr/>
          </p:nvPicPr>
          <p:blipFill rotWithShape="1">
            <a:blip r:embed="rId3">
              <a:alphaModFix/>
            </a:blip>
            <a:srcRect/>
            <a:stretch/>
          </p:blipFill>
          <p:spPr>
            <a:xfrm>
              <a:off x="-723417" y="634043"/>
              <a:ext cx="618834" cy="618834"/>
            </a:xfrm>
            <a:prstGeom prst="rect">
              <a:avLst/>
            </a:prstGeom>
            <a:noFill/>
            <a:ln>
              <a:noFill/>
            </a:ln>
          </p:spPr>
        </p:pic>
      </p:grpSp>
      <p:sp>
        <p:nvSpPr>
          <p:cNvPr id="1176" name="Google Shape;1176;p10"/>
          <p:cNvSpPr/>
          <p:nvPr/>
        </p:nvSpPr>
        <p:spPr>
          <a:xfrm>
            <a:off x="945606" y="1759147"/>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78" name="Google Shape;1178;p10"/>
          <p:cNvGrpSpPr/>
          <p:nvPr/>
        </p:nvGrpSpPr>
        <p:grpSpPr>
          <a:xfrm>
            <a:off x="-828000" y="4206382"/>
            <a:ext cx="828000" cy="828000"/>
            <a:chOff x="-828000" y="4206382"/>
            <a:chExt cx="828000" cy="828000"/>
          </a:xfrm>
        </p:grpSpPr>
        <p:sp>
          <p:nvSpPr>
            <p:cNvPr id="1179" name="Google Shape;1179;p10"/>
            <p:cNvSpPr/>
            <p:nvPr/>
          </p:nvSpPr>
          <p:spPr>
            <a:xfrm>
              <a:off x="-828000" y="4206382"/>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0" name="Google Shape;1180;p10" descr="Single gear"/>
            <p:cNvPicPr preferRelativeResize="0"/>
            <p:nvPr/>
          </p:nvPicPr>
          <p:blipFill rotWithShape="1">
            <a:blip r:embed="rId4">
              <a:alphaModFix/>
            </a:blip>
            <a:srcRect/>
            <a:stretch/>
          </p:blipFill>
          <p:spPr>
            <a:xfrm>
              <a:off x="-723417" y="4310965"/>
              <a:ext cx="618834" cy="618834"/>
            </a:xfrm>
            <a:prstGeom prst="rect">
              <a:avLst/>
            </a:prstGeom>
            <a:noFill/>
            <a:ln>
              <a:noFill/>
            </a:ln>
          </p:spPr>
        </p:pic>
      </p:grpSp>
      <p:sp>
        <p:nvSpPr>
          <p:cNvPr id="1182" name="Google Shape;1182;p10"/>
          <p:cNvSpPr/>
          <p:nvPr/>
        </p:nvSpPr>
        <p:spPr>
          <a:xfrm>
            <a:off x="-828000" y="5462235"/>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84" name="Google Shape;1184;p10"/>
          <p:cNvGrpSpPr/>
          <p:nvPr/>
        </p:nvGrpSpPr>
        <p:grpSpPr>
          <a:xfrm>
            <a:off x="-828000" y="3015000"/>
            <a:ext cx="828000" cy="828000"/>
            <a:chOff x="-828000" y="3015000"/>
            <a:chExt cx="828000" cy="828000"/>
          </a:xfrm>
        </p:grpSpPr>
        <p:sp>
          <p:nvSpPr>
            <p:cNvPr id="1185" name="Google Shape;1185;p10"/>
            <p:cNvSpPr/>
            <p:nvPr/>
          </p:nvSpPr>
          <p:spPr>
            <a:xfrm>
              <a:off x="-828000" y="3015000"/>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6" name="Google Shape;1186;p10" descr="Coffee"/>
            <p:cNvPicPr preferRelativeResize="0"/>
            <p:nvPr/>
          </p:nvPicPr>
          <p:blipFill rotWithShape="1">
            <a:blip r:embed="rId5">
              <a:alphaModFix/>
            </a:blip>
            <a:srcRect/>
            <a:stretch/>
          </p:blipFill>
          <p:spPr>
            <a:xfrm>
              <a:off x="-668912" y="3119067"/>
              <a:ext cx="582259" cy="582259"/>
            </a:xfrm>
            <a:prstGeom prst="rect">
              <a:avLst/>
            </a:prstGeom>
            <a:noFill/>
            <a:ln>
              <a:noFill/>
            </a:ln>
          </p:spPr>
        </p:pic>
      </p:grpSp>
      <p:sp>
        <p:nvSpPr>
          <p:cNvPr id="1187" name="Google Shape;1187;p10"/>
          <p:cNvSpPr/>
          <p:nvPr/>
        </p:nvSpPr>
        <p:spPr>
          <a:xfrm rot="10800000">
            <a:off x="1" y="-8141897"/>
            <a:ext cx="1359604" cy="20627788"/>
          </a:xfrm>
          <a:custGeom>
            <a:avLst/>
            <a:gdLst/>
            <a:ahLst/>
            <a:cxnLst/>
            <a:rect l="l" t="t" r="r" b="b"/>
            <a:pathLst>
              <a:path w="1359604" h="20627788" extrusionOk="0">
                <a:moveTo>
                  <a:pt x="36" y="20627788"/>
                </a:moveTo>
                <a:lnTo>
                  <a:pt x="36" y="11151257"/>
                </a:lnTo>
                <a:cubicBezTo>
                  <a:pt x="-1812" y="10732246"/>
                  <a:pt x="562432" y="10818204"/>
                  <a:pt x="567694" y="10313894"/>
                </a:cubicBezTo>
                <a:cubicBezTo>
                  <a:pt x="572956" y="9809584"/>
                  <a:pt x="-5226" y="9888718"/>
                  <a:pt x="36" y="9476531"/>
                </a:cubicBezTo>
                <a:lnTo>
                  <a:pt x="36" y="0"/>
                </a:lnTo>
                <a:lnTo>
                  <a:pt x="1359604" y="0"/>
                </a:lnTo>
                <a:lnTo>
                  <a:pt x="1359604" y="20627788"/>
                </a:lnTo>
                <a:lnTo>
                  <a:pt x="36" y="206277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88" name="Google Shape;1188;p10" descr="Lightbulb">
            <a:hlinkClick r:id="rId6" action="ppaction://hlinksldjump"/>
          </p:cNvPr>
          <p:cNvPicPr preferRelativeResize="0"/>
          <p:nvPr/>
        </p:nvPicPr>
        <p:blipFill rotWithShape="1">
          <a:blip r:embed="rId7">
            <a:alphaModFix/>
          </a:blip>
          <a:srcRect/>
          <a:stretch/>
        </p:blipFill>
        <p:spPr>
          <a:xfrm>
            <a:off x="383488" y="634043"/>
            <a:ext cx="618834" cy="618834"/>
          </a:xfrm>
          <a:prstGeom prst="rect">
            <a:avLst/>
          </a:prstGeom>
          <a:noFill/>
          <a:ln>
            <a:noFill/>
          </a:ln>
        </p:spPr>
      </p:pic>
      <p:pic>
        <p:nvPicPr>
          <p:cNvPr id="1189" name="Google Shape;1189;p10" descr="Upward trend">
            <a:hlinkClick r:id="rId8" action="ppaction://hlinksldjump"/>
          </p:cNvPr>
          <p:cNvPicPr preferRelativeResize="0"/>
          <p:nvPr/>
        </p:nvPicPr>
        <p:blipFill rotWithShape="1">
          <a:blip r:embed="rId9">
            <a:alphaModFix/>
          </a:blip>
          <a:srcRect/>
          <a:stretch/>
        </p:blipFill>
        <p:spPr>
          <a:xfrm>
            <a:off x="383488" y="1862580"/>
            <a:ext cx="618834" cy="618834"/>
          </a:xfrm>
          <a:prstGeom prst="rect">
            <a:avLst/>
          </a:prstGeom>
          <a:noFill/>
          <a:ln>
            <a:noFill/>
          </a:ln>
        </p:spPr>
      </p:pic>
      <p:pic>
        <p:nvPicPr>
          <p:cNvPr id="1192" name="Google Shape;1192;p10" descr="Users">
            <a:hlinkClick r:id="rId10" action="ppaction://hlinksldjump"/>
          </p:cNvPr>
          <p:cNvPicPr preferRelativeResize="0"/>
          <p:nvPr/>
        </p:nvPicPr>
        <p:blipFill rotWithShape="1">
          <a:blip r:embed="rId11">
            <a:alphaModFix/>
          </a:blip>
          <a:srcRect/>
          <a:stretch/>
        </p:blipFill>
        <p:spPr>
          <a:xfrm>
            <a:off x="383488" y="5566818"/>
            <a:ext cx="618834" cy="618834"/>
          </a:xfrm>
          <a:prstGeom prst="rect">
            <a:avLst/>
          </a:prstGeom>
          <a:noFill/>
          <a:ln>
            <a:noFill/>
          </a:ln>
        </p:spPr>
      </p:pic>
      <p:sp>
        <p:nvSpPr>
          <p:cNvPr id="1193" name="Google Shape;1193;p10"/>
          <p:cNvSpPr/>
          <p:nvPr/>
        </p:nvSpPr>
        <p:spPr>
          <a:xfrm>
            <a:off x="11562669" y="6182838"/>
            <a:ext cx="450041" cy="414001"/>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1195" name="Google Shape;1195;p10"/>
          <p:cNvSpPr/>
          <p:nvPr/>
        </p:nvSpPr>
        <p:spPr>
          <a:xfrm>
            <a:off x="5085640" y="1479936"/>
            <a:ext cx="871500" cy="4381200"/>
          </a:xfrm>
          <a:prstGeom prst="rect">
            <a:avLst/>
          </a:prstGeom>
          <a:solidFill>
            <a:srgbClr val="03045E"/>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a:solidFill>
                  <a:srgbClr val="FFFFFF"/>
                </a:solidFill>
                <a:latin typeface="Calibri"/>
                <a:ea typeface="Calibri"/>
                <a:cs typeface="Calibri"/>
                <a:sym typeface="Calibri"/>
              </a:rPr>
              <a:t>PFS</a:t>
            </a:r>
            <a:endParaRPr sz="1400" b="0" i="0" u="none" strike="noStrike" cap="none">
              <a:solidFill>
                <a:srgbClr val="000000"/>
              </a:solidFill>
              <a:latin typeface="Arial"/>
              <a:ea typeface="Arial"/>
              <a:cs typeface="Arial"/>
              <a:sym typeface="Arial"/>
            </a:endParaRPr>
          </a:p>
        </p:txBody>
      </p:sp>
      <p:sp>
        <p:nvSpPr>
          <p:cNvPr id="1196" name="Google Shape;1196;p10"/>
          <p:cNvSpPr/>
          <p:nvPr/>
        </p:nvSpPr>
        <p:spPr>
          <a:xfrm>
            <a:off x="6868354" y="1759707"/>
            <a:ext cx="1452300" cy="740400"/>
          </a:xfrm>
          <a:prstGeom prst="rect">
            <a:avLst/>
          </a:prstGeom>
          <a:solidFill>
            <a:srgbClr val="023E8A"/>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FFFF"/>
                </a:solidFill>
                <a:latin typeface="Calibri"/>
                <a:ea typeface="Calibri"/>
                <a:cs typeface="Calibri"/>
                <a:sym typeface="Calibri"/>
              </a:rPr>
              <a:t>Orchestrateur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FFFF"/>
                </a:solidFill>
                <a:latin typeface="Calibri"/>
                <a:ea typeface="Calibri"/>
                <a:cs typeface="Calibri"/>
                <a:sym typeface="Calibri"/>
              </a:rPr>
              <a:t>Entreprise</a:t>
            </a:r>
            <a:endParaRPr sz="1400" b="0" i="0" u="none" strike="noStrike" cap="none">
              <a:solidFill>
                <a:srgbClr val="000000"/>
              </a:solidFill>
              <a:latin typeface="Arial"/>
              <a:ea typeface="Arial"/>
              <a:cs typeface="Arial"/>
              <a:sym typeface="Arial"/>
            </a:endParaRPr>
          </a:p>
        </p:txBody>
      </p:sp>
      <p:sp>
        <p:nvSpPr>
          <p:cNvPr id="1197" name="Google Shape;1197;p10"/>
          <p:cNvSpPr/>
          <p:nvPr/>
        </p:nvSpPr>
        <p:spPr>
          <a:xfrm>
            <a:off x="6868354" y="5077590"/>
            <a:ext cx="1452300" cy="740400"/>
          </a:xfrm>
          <a:prstGeom prst="rect">
            <a:avLst/>
          </a:prstGeom>
          <a:solidFill>
            <a:srgbClr val="023E8A"/>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FFFF"/>
                </a:solidFill>
                <a:latin typeface="Calibri"/>
                <a:ea typeface="Calibri"/>
                <a:cs typeface="Calibri"/>
                <a:sym typeface="Calibri"/>
              </a:rPr>
              <a:t>Orchestrateur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FFFF"/>
                </a:solidFill>
                <a:latin typeface="Calibri"/>
                <a:ea typeface="Calibri"/>
                <a:cs typeface="Calibri"/>
                <a:sym typeface="Calibri"/>
              </a:rPr>
              <a:t>Particulier</a:t>
            </a:r>
            <a:endParaRPr sz="1400" b="0" i="0" u="none" strike="noStrike" cap="none">
              <a:solidFill>
                <a:srgbClr val="000000"/>
              </a:solidFill>
              <a:latin typeface="Arial"/>
              <a:ea typeface="Arial"/>
              <a:cs typeface="Arial"/>
              <a:sym typeface="Arial"/>
            </a:endParaRPr>
          </a:p>
        </p:txBody>
      </p:sp>
      <p:sp>
        <p:nvSpPr>
          <p:cNvPr id="1198" name="Google Shape;1198;p10"/>
          <p:cNvSpPr/>
          <p:nvPr/>
        </p:nvSpPr>
        <p:spPr>
          <a:xfrm>
            <a:off x="9649350" y="1407352"/>
            <a:ext cx="1452300" cy="523200"/>
          </a:xfrm>
          <a:prstGeom prst="rect">
            <a:avLst/>
          </a:prstGeom>
          <a:solidFill>
            <a:srgbClr val="00B4D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Micro-service</a:t>
            </a:r>
            <a:endParaRPr sz="1800">
              <a:solidFill>
                <a:srgbClr val="FFFFFF"/>
              </a:solidFill>
              <a:latin typeface="Calibri"/>
              <a:ea typeface="Calibri"/>
              <a:cs typeface="Calibri"/>
              <a:sym typeface="Calibri"/>
            </a:endParaRPr>
          </a:p>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entreprise 1</a:t>
            </a:r>
            <a:endParaRPr sz="1800">
              <a:solidFill>
                <a:srgbClr val="FFFFFF"/>
              </a:solidFill>
              <a:latin typeface="Calibri"/>
              <a:ea typeface="Calibri"/>
              <a:cs typeface="Calibri"/>
              <a:sym typeface="Calibri"/>
            </a:endParaRPr>
          </a:p>
        </p:txBody>
      </p:sp>
      <p:cxnSp>
        <p:nvCxnSpPr>
          <p:cNvPr id="1199" name="Google Shape;1199;p10"/>
          <p:cNvCxnSpPr/>
          <p:nvPr/>
        </p:nvCxnSpPr>
        <p:spPr>
          <a:xfrm>
            <a:off x="5957170" y="2109957"/>
            <a:ext cx="911100" cy="0"/>
          </a:xfrm>
          <a:prstGeom prst="straightConnector1">
            <a:avLst/>
          </a:prstGeom>
          <a:noFill/>
          <a:ln w="9525" cap="flat" cmpd="sng">
            <a:solidFill>
              <a:srgbClr val="023E8A"/>
            </a:solidFill>
            <a:prstDash val="solid"/>
            <a:miter lim="800000"/>
            <a:headEnd type="none" w="sm" len="sm"/>
            <a:tailEnd type="triangle" w="med" len="med"/>
          </a:ln>
        </p:spPr>
      </p:cxnSp>
      <p:cxnSp>
        <p:nvCxnSpPr>
          <p:cNvPr id="1200" name="Google Shape;1200;p10"/>
          <p:cNvCxnSpPr/>
          <p:nvPr/>
        </p:nvCxnSpPr>
        <p:spPr>
          <a:xfrm>
            <a:off x="5957170" y="5449071"/>
            <a:ext cx="911100" cy="0"/>
          </a:xfrm>
          <a:prstGeom prst="straightConnector1">
            <a:avLst/>
          </a:prstGeom>
          <a:noFill/>
          <a:ln w="9525" cap="flat" cmpd="sng">
            <a:solidFill>
              <a:srgbClr val="4472C4"/>
            </a:solidFill>
            <a:prstDash val="solid"/>
            <a:miter lim="800000"/>
            <a:headEnd type="none" w="sm" len="sm"/>
            <a:tailEnd type="triangle" w="med" len="med"/>
          </a:ln>
        </p:spPr>
      </p:cxnSp>
      <p:cxnSp>
        <p:nvCxnSpPr>
          <p:cNvPr id="1201" name="Google Shape;1201;p10"/>
          <p:cNvCxnSpPr>
            <a:stCxn id="1196" idx="3"/>
            <a:endCxn id="1198" idx="1"/>
          </p:cNvCxnSpPr>
          <p:nvPr/>
        </p:nvCxnSpPr>
        <p:spPr>
          <a:xfrm rot="10800000" flipH="1">
            <a:off x="8320654" y="1668807"/>
            <a:ext cx="1328700" cy="461100"/>
          </a:xfrm>
          <a:prstGeom prst="straightConnector1">
            <a:avLst/>
          </a:prstGeom>
          <a:noFill/>
          <a:ln w="9525" cap="flat" cmpd="sng">
            <a:solidFill>
              <a:srgbClr val="023E8A"/>
            </a:solidFill>
            <a:prstDash val="solid"/>
            <a:miter lim="800000"/>
            <a:headEnd type="none" w="sm" len="sm"/>
            <a:tailEnd type="triangle" w="med" len="med"/>
          </a:ln>
        </p:spPr>
      </p:cxnSp>
      <p:sp>
        <p:nvSpPr>
          <p:cNvPr id="1202" name="Google Shape;1202;p10"/>
          <p:cNvSpPr txBox="1"/>
          <p:nvPr/>
        </p:nvSpPr>
        <p:spPr>
          <a:xfrm>
            <a:off x="3241845" y="583080"/>
            <a:ext cx="63513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800"/>
              <a:buFont typeface="Arial"/>
              <a:buNone/>
            </a:pPr>
            <a:r>
              <a:rPr lang="fr-FR" sz="2800" b="1">
                <a:solidFill>
                  <a:srgbClr val="FFFFFF"/>
                </a:solidFill>
                <a:latin typeface="Montserrat"/>
                <a:ea typeface="Montserrat"/>
                <a:cs typeface="Montserrat"/>
                <a:sym typeface="Montserrat"/>
              </a:rPr>
              <a:t>Architecture en Micro-Services</a:t>
            </a:r>
            <a:endParaRPr sz="2800" b="1">
              <a:solidFill>
                <a:srgbClr val="FFFFFF"/>
              </a:solidFill>
              <a:latin typeface="Montserrat"/>
              <a:ea typeface="Montserrat"/>
              <a:cs typeface="Montserrat"/>
              <a:sym typeface="Montserrat"/>
            </a:endParaRPr>
          </a:p>
        </p:txBody>
      </p:sp>
      <p:pic>
        <p:nvPicPr>
          <p:cNvPr id="1203" name="Google Shape;1203;p10"/>
          <p:cNvPicPr preferRelativeResize="0"/>
          <p:nvPr/>
        </p:nvPicPr>
        <p:blipFill rotWithShape="1">
          <a:blip r:embed="rId12">
            <a:alphaModFix/>
          </a:blip>
          <a:srcRect/>
          <a:stretch/>
        </p:blipFill>
        <p:spPr>
          <a:xfrm rot="-59998">
            <a:off x="4545756" y="1104155"/>
            <a:ext cx="3743581" cy="134841"/>
          </a:xfrm>
          <a:prstGeom prst="rect">
            <a:avLst/>
          </a:prstGeom>
          <a:noFill/>
          <a:ln>
            <a:noFill/>
          </a:ln>
        </p:spPr>
      </p:pic>
      <p:sp>
        <p:nvSpPr>
          <p:cNvPr id="1204" name="Google Shape;1204;p10"/>
          <p:cNvSpPr/>
          <p:nvPr/>
        </p:nvSpPr>
        <p:spPr>
          <a:xfrm>
            <a:off x="2132813" y="2129889"/>
            <a:ext cx="1452300" cy="740400"/>
          </a:xfrm>
          <a:prstGeom prst="rect">
            <a:avLst/>
          </a:prstGeom>
          <a:solidFill>
            <a:srgbClr val="0077B6"/>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Arial"/>
                <a:ea typeface="Arial"/>
                <a:cs typeface="Arial"/>
                <a:sym typeface="Arial"/>
              </a:rPr>
              <a:t>ESPACE CLIENT ENTREPRISE</a:t>
            </a:r>
            <a:endParaRPr sz="1400" b="0" i="0" u="none" strike="noStrike" cap="none">
              <a:solidFill>
                <a:srgbClr val="FFFFFF"/>
              </a:solidFill>
              <a:latin typeface="Arial"/>
              <a:ea typeface="Arial"/>
              <a:cs typeface="Arial"/>
              <a:sym typeface="Arial"/>
            </a:endParaRPr>
          </a:p>
        </p:txBody>
      </p:sp>
      <p:cxnSp>
        <p:nvCxnSpPr>
          <p:cNvPr id="1205" name="Google Shape;1205;p10"/>
          <p:cNvCxnSpPr/>
          <p:nvPr/>
        </p:nvCxnSpPr>
        <p:spPr>
          <a:xfrm>
            <a:off x="3612950" y="2500100"/>
            <a:ext cx="1472700" cy="0"/>
          </a:xfrm>
          <a:prstGeom prst="straightConnector1">
            <a:avLst/>
          </a:prstGeom>
          <a:noFill/>
          <a:ln w="9525" cap="flat" cmpd="sng">
            <a:solidFill>
              <a:srgbClr val="44546A"/>
            </a:solidFill>
            <a:prstDash val="solid"/>
            <a:round/>
            <a:headEnd type="none" w="sm" len="sm"/>
            <a:tailEnd type="triangle" w="med" len="med"/>
          </a:ln>
        </p:spPr>
      </p:cxnSp>
      <p:sp>
        <p:nvSpPr>
          <p:cNvPr id="1206" name="Google Shape;1206;p10"/>
          <p:cNvSpPr/>
          <p:nvPr/>
        </p:nvSpPr>
        <p:spPr>
          <a:xfrm>
            <a:off x="9649350" y="2415677"/>
            <a:ext cx="1452300" cy="523200"/>
          </a:xfrm>
          <a:prstGeom prst="rect">
            <a:avLst/>
          </a:prstGeom>
          <a:solidFill>
            <a:srgbClr val="00B4D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Micro-service</a:t>
            </a:r>
            <a:endParaRPr sz="1800">
              <a:solidFill>
                <a:srgbClr val="FFFFFF"/>
              </a:solidFill>
              <a:latin typeface="Calibri"/>
              <a:ea typeface="Calibri"/>
              <a:cs typeface="Calibri"/>
              <a:sym typeface="Calibri"/>
            </a:endParaRPr>
          </a:p>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entreprise 2</a:t>
            </a:r>
            <a:endParaRPr sz="1800">
              <a:solidFill>
                <a:srgbClr val="FFFFFF"/>
              </a:solidFill>
              <a:latin typeface="Calibri"/>
              <a:ea typeface="Calibri"/>
              <a:cs typeface="Calibri"/>
              <a:sym typeface="Calibri"/>
            </a:endParaRPr>
          </a:p>
        </p:txBody>
      </p:sp>
      <p:cxnSp>
        <p:nvCxnSpPr>
          <p:cNvPr id="1207" name="Google Shape;1207;p10"/>
          <p:cNvCxnSpPr>
            <a:stCxn id="1196" idx="3"/>
            <a:endCxn id="1206" idx="1"/>
          </p:cNvCxnSpPr>
          <p:nvPr/>
        </p:nvCxnSpPr>
        <p:spPr>
          <a:xfrm>
            <a:off x="8320654" y="2129907"/>
            <a:ext cx="1328700" cy="547500"/>
          </a:xfrm>
          <a:prstGeom prst="straightConnector1">
            <a:avLst/>
          </a:prstGeom>
          <a:noFill/>
          <a:ln w="9525" cap="flat" cmpd="sng">
            <a:solidFill>
              <a:srgbClr val="44546A"/>
            </a:solidFill>
            <a:prstDash val="solid"/>
            <a:round/>
            <a:headEnd type="none" w="sm" len="sm"/>
            <a:tailEnd type="triangle" w="med" len="med"/>
          </a:ln>
        </p:spPr>
      </p:cxnSp>
      <p:sp>
        <p:nvSpPr>
          <p:cNvPr id="1208" name="Google Shape;1208;p10"/>
          <p:cNvSpPr/>
          <p:nvPr/>
        </p:nvSpPr>
        <p:spPr>
          <a:xfrm>
            <a:off x="9593150" y="5008327"/>
            <a:ext cx="1452300" cy="523200"/>
          </a:xfrm>
          <a:prstGeom prst="rect">
            <a:avLst/>
          </a:prstGeom>
          <a:solidFill>
            <a:srgbClr val="00B4D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Micro-service</a:t>
            </a:r>
            <a:endParaRPr sz="1800">
              <a:solidFill>
                <a:srgbClr val="FFFFFF"/>
              </a:solidFill>
              <a:latin typeface="Calibri"/>
              <a:ea typeface="Calibri"/>
              <a:cs typeface="Calibri"/>
              <a:sym typeface="Calibri"/>
            </a:endParaRPr>
          </a:p>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particulier 1</a:t>
            </a:r>
            <a:endParaRPr sz="1800">
              <a:solidFill>
                <a:srgbClr val="FFFFFF"/>
              </a:solidFill>
              <a:latin typeface="Calibri"/>
              <a:ea typeface="Calibri"/>
              <a:cs typeface="Calibri"/>
              <a:sym typeface="Calibri"/>
            </a:endParaRPr>
          </a:p>
        </p:txBody>
      </p:sp>
      <p:sp>
        <p:nvSpPr>
          <p:cNvPr id="1209" name="Google Shape;1209;p10"/>
          <p:cNvSpPr/>
          <p:nvPr/>
        </p:nvSpPr>
        <p:spPr>
          <a:xfrm>
            <a:off x="9557000" y="5818002"/>
            <a:ext cx="1452300" cy="523200"/>
          </a:xfrm>
          <a:prstGeom prst="rect">
            <a:avLst/>
          </a:prstGeom>
          <a:solidFill>
            <a:srgbClr val="00B4D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Micro-service</a:t>
            </a:r>
            <a:endParaRPr sz="1800">
              <a:solidFill>
                <a:srgbClr val="FFFFFF"/>
              </a:solidFill>
              <a:latin typeface="Calibri"/>
              <a:ea typeface="Calibri"/>
              <a:cs typeface="Calibri"/>
              <a:sym typeface="Calibri"/>
            </a:endParaRPr>
          </a:p>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particulier 2</a:t>
            </a:r>
            <a:endParaRPr sz="1800">
              <a:solidFill>
                <a:srgbClr val="FFFFFF"/>
              </a:solidFill>
              <a:latin typeface="Calibri"/>
              <a:ea typeface="Calibri"/>
              <a:cs typeface="Calibri"/>
              <a:sym typeface="Calibri"/>
            </a:endParaRPr>
          </a:p>
        </p:txBody>
      </p:sp>
      <p:cxnSp>
        <p:nvCxnSpPr>
          <p:cNvPr id="1210" name="Google Shape;1210;p10"/>
          <p:cNvCxnSpPr>
            <a:stCxn id="1197" idx="3"/>
            <a:endCxn id="1208" idx="1"/>
          </p:cNvCxnSpPr>
          <p:nvPr/>
        </p:nvCxnSpPr>
        <p:spPr>
          <a:xfrm rot="10800000" flipH="1">
            <a:off x="8320654" y="5269890"/>
            <a:ext cx="1272600" cy="177900"/>
          </a:xfrm>
          <a:prstGeom prst="straightConnector1">
            <a:avLst/>
          </a:prstGeom>
          <a:noFill/>
          <a:ln w="9525" cap="flat" cmpd="sng">
            <a:solidFill>
              <a:srgbClr val="44546A"/>
            </a:solidFill>
            <a:prstDash val="solid"/>
            <a:round/>
            <a:headEnd type="none" w="sm" len="sm"/>
            <a:tailEnd type="triangle" w="med" len="med"/>
          </a:ln>
        </p:spPr>
      </p:cxnSp>
      <p:cxnSp>
        <p:nvCxnSpPr>
          <p:cNvPr id="1211" name="Google Shape;1211;p10"/>
          <p:cNvCxnSpPr>
            <a:stCxn id="1197" idx="3"/>
            <a:endCxn id="1209" idx="1"/>
          </p:cNvCxnSpPr>
          <p:nvPr/>
        </p:nvCxnSpPr>
        <p:spPr>
          <a:xfrm>
            <a:off x="8320654" y="5447790"/>
            <a:ext cx="1236300" cy="631800"/>
          </a:xfrm>
          <a:prstGeom prst="straightConnector1">
            <a:avLst/>
          </a:prstGeom>
          <a:noFill/>
          <a:ln w="9525" cap="flat" cmpd="sng">
            <a:solidFill>
              <a:srgbClr val="44546A"/>
            </a:solidFill>
            <a:prstDash val="solid"/>
            <a:round/>
            <a:headEnd type="none" w="sm" len="sm"/>
            <a:tailEnd type="triangle" w="med" len="med"/>
          </a:ln>
        </p:spPr>
      </p:cxnSp>
      <p:sp>
        <p:nvSpPr>
          <p:cNvPr id="1212" name="Google Shape;1212;p10"/>
          <p:cNvSpPr/>
          <p:nvPr/>
        </p:nvSpPr>
        <p:spPr>
          <a:xfrm>
            <a:off x="6928288" y="3329702"/>
            <a:ext cx="1452300" cy="740400"/>
          </a:xfrm>
          <a:prstGeom prst="rect">
            <a:avLst/>
          </a:prstGeom>
          <a:solidFill>
            <a:srgbClr val="0077B6"/>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Arial"/>
                <a:ea typeface="Arial"/>
                <a:cs typeface="Arial"/>
                <a:sym typeface="Arial"/>
              </a:rPr>
              <a:t>CONSOLE</a:t>
            </a: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Arial"/>
                <a:ea typeface="Arial"/>
                <a:cs typeface="Arial"/>
                <a:sym typeface="Arial"/>
              </a:rPr>
              <a:t>D’ADMIN</a:t>
            </a:r>
            <a:endParaRPr sz="1400" b="0" i="0" u="none" strike="noStrike" cap="none">
              <a:solidFill>
                <a:srgbClr val="FFFFFF"/>
              </a:solidFill>
              <a:latin typeface="Arial"/>
              <a:ea typeface="Arial"/>
              <a:cs typeface="Arial"/>
              <a:sym typeface="Arial"/>
            </a:endParaRPr>
          </a:p>
        </p:txBody>
      </p:sp>
      <p:cxnSp>
        <p:nvCxnSpPr>
          <p:cNvPr id="1213" name="Google Shape;1213;p10"/>
          <p:cNvCxnSpPr>
            <a:stCxn id="1212" idx="0"/>
            <a:endCxn id="1196" idx="2"/>
          </p:cNvCxnSpPr>
          <p:nvPr/>
        </p:nvCxnSpPr>
        <p:spPr>
          <a:xfrm rot="10800000">
            <a:off x="7594438" y="2500202"/>
            <a:ext cx="60000" cy="829500"/>
          </a:xfrm>
          <a:prstGeom prst="straightConnector1">
            <a:avLst/>
          </a:prstGeom>
          <a:noFill/>
          <a:ln w="38100" cap="flat" cmpd="sng">
            <a:solidFill>
              <a:srgbClr val="70AD47"/>
            </a:solidFill>
            <a:prstDash val="solid"/>
            <a:round/>
            <a:headEnd type="none" w="sm" len="sm"/>
            <a:tailEnd type="triangle" w="med" len="med"/>
          </a:ln>
        </p:spPr>
      </p:cxnSp>
      <p:cxnSp>
        <p:nvCxnSpPr>
          <p:cNvPr id="1214" name="Google Shape;1214;p10"/>
          <p:cNvCxnSpPr>
            <a:stCxn id="1212" idx="2"/>
            <a:endCxn id="1197" idx="0"/>
          </p:cNvCxnSpPr>
          <p:nvPr/>
        </p:nvCxnSpPr>
        <p:spPr>
          <a:xfrm flipH="1">
            <a:off x="7594438" y="4070102"/>
            <a:ext cx="60000" cy="1007400"/>
          </a:xfrm>
          <a:prstGeom prst="straightConnector1">
            <a:avLst/>
          </a:prstGeom>
          <a:noFill/>
          <a:ln w="38100" cap="flat" cmpd="sng">
            <a:solidFill>
              <a:srgbClr val="70AD47"/>
            </a:solidFill>
            <a:prstDash val="solid"/>
            <a:round/>
            <a:headEnd type="none" w="sm" len="sm"/>
            <a:tailEnd type="triangle" w="med" len="med"/>
          </a:ln>
        </p:spPr>
      </p:cxnSp>
      <p:sp>
        <p:nvSpPr>
          <p:cNvPr id="1215" name="Google Shape;1215;p10"/>
          <p:cNvSpPr/>
          <p:nvPr/>
        </p:nvSpPr>
        <p:spPr>
          <a:xfrm>
            <a:off x="2132813" y="4355289"/>
            <a:ext cx="1452300" cy="740400"/>
          </a:xfrm>
          <a:prstGeom prst="rect">
            <a:avLst/>
          </a:prstGeom>
          <a:solidFill>
            <a:srgbClr val="0077B6"/>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Arial"/>
                <a:ea typeface="Arial"/>
                <a:cs typeface="Arial"/>
                <a:sym typeface="Arial"/>
              </a:rPr>
              <a:t>ESPACE CLIENT PARTICULIER</a:t>
            </a:r>
            <a:endParaRPr sz="1400" b="0" i="0" u="none" strike="noStrike" cap="none">
              <a:solidFill>
                <a:srgbClr val="FFFFFF"/>
              </a:solidFill>
              <a:latin typeface="Arial"/>
              <a:ea typeface="Arial"/>
              <a:cs typeface="Arial"/>
              <a:sym typeface="Arial"/>
            </a:endParaRPr>
          </a:p>
        </p:txBody>
      </p:sp>
      <p:cxnSp>
        <p:nvCxnSpPr>
          <p:cNvPr id="1216" name="Google Shape;1216;p10"/>
          <p:cNvCxnSpPr/>
          <p:nvPr/>
        </p:nvCxnSpPr>
        <p:spPr>
          <a:xfrm>
            <a:off x="3585125" y="4700700"/>
            <a:ext cx="1472700" cy="0"/>
          </a:xfrm>
          <a:prstGeom prst="straightConnector1">
            <a:avLst/>
          </a:prstGeom>
          <a:noFill/>
          <a:ln w="9525" cap="flat" cmpd="sng">
            <a:solidFill>
              <a:srgbClr val="44546A"/>
            </a:solidFill>
            <a:prstDash val="solid"/>
            <a:round/>
            <a:headEnd type="none" w="sm" len="sm"/>
            <a:tailEnd type="triangle" w="med" len="med"/>
          </a:ln>
        </p:spPr>
      </p:cxnSp>
      <p:sp>
        <p:nvSpPr>
          <p:cNvPr id="1217" name="Google Shape;1217;p10"/>
          <p:cNvSpPr txBox="1"/>
          <p:nvPr/>
        </p:nvSpPr>
        <p:spPr>
          <a:xfrm>
            <a:off x="7732300" y="4230025"/>
            <a:ext cx="871500" cy="400200"/>
          </a:xfrm>
          <a:prstGeom prst="rect">
            <a:avLst/>
          </a:prstGeom>
          <a:noFill/>
          <a:ln w="9525" cap="flat" cmpd="sng">
            <a:solidFill>
              <a:srgbClr val="70AD47"/>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Calibri"/>
                <a:ea typeface="Calibri"/>
                <a:cs typeface="Calibri"/>
                <a:sym typeface="Calibri"/>
              </a:rPr>
              <a:t>APRÈS</a:t>
            </a:r>
            <a:endParaRPr sz="1400" b="0" i="0" u="none" strike="noStrike" cap="none">
              <a:solidFill>
                <a:srgbClr val="000000"/>
              </a:solidFill>
              <a:latin typeface="Calibri"/>
              <a:ea typeface="Calibri"/>
              <a:cs typeface="Calibri"/>
              <a:sym typeface="Calibri"/>
            </a:endParaRPr>
          </a:p>
        </p:txBody>
      </p:sp>
      <p:cxnSp>
        <p:nvCxnSpPr>
          <p:cNvPr id="1218" name="Google Shape;1218;p10"/>
          <p:cNvCxnSpPr>
            <a:stCxn id="1206" idx="3"/>
          </p:cNvCxnSpPr>
          <p:nvPr/>
        </p:nvCxnSpPr>
        <p:spPr>
          <a:xfrm>
            <a:off x="11101650" y="2677277"/>
            <a:ext cx="503100" cy="652500"/>
          </a:xfrm>
          <a:prstGeom prst="straightConnector1">
            <a:avLst/>
          </a:prstGeom>
          <a:noFill/>
          <a:ln w="9525" cap="flat" cmpd="sng">
            <a:solidFill>
              <a:srgbClr val="44546A"/>
            </a:solidFill>
            <a:prstDash val="solid"/>
            <a:round/>
            <a:headEnd type="none" w="sm" len="sm"/>
            <a:tailEnd type="triangle" w="med" len="med"/>
          </a:ln>
        </p:spPr>
      </p:cxnSp>
      <p:cxnSp>
        <p:nvCxnSpPr>
          <p:cNvPr id="1219" name="Google Shape;1219;p10"/>
          <p:cNvCxnSpPr>
            <a:stCxn id="1208" idx="3"/>
          </p:cNvCxnSpPr>
          <p:nvPr/>
        </p:nvCxnSpPr>
        <p:spPr>
          <a:xfrm rot="10800000" flipH="1">
            <a:off x="11045450" y="4337227"/>
            <a:ext cx="559200" cy="932700"/>
          </a:xfrm>
          <a:prstGeom prst="straightConnector1">
            <a:avLst/>
          </a:prstGeom>
          <a:noFill/>
          <a:ln w="9525" cap="flat" cmpd="sng">
            <a:solidFill>
              <a:srgbClr val="44546A"/>
            </a:solidFill>
            <a:prstDash val="solid"/>
            <a:round/>
            <a:headEnd type="none" w="sm" len="sm"/>
            <a:tailEnd type="triangle" w="med" len="med"/>
          </a:ln>
        </p:spPr>
      </p:cxnSp>
      <p:sp>
        <p:nvSpPr>
          <p:cNvPr id="1220" name="Google Shape;1220;p10"/>
          <p:cNvSpPr txBox="1"/>
          <p:nvPr/>
        </p:nvSpPr>
        <p:spPr>
          <a:xfrm>
            <a:off x="7791300" y="2714800"/>
            <a:ext cx="871500" cy="400200"/>
          </a:xfrm>
          <a:prstGeom prst="rect">
            <a:avLst/>
          </a:prstGeom>
          <a:noFill/>
          <a:ln w="9525" cap="flat" cmpd="sng">
            <a:solidFill>
              <a:srgbClr val="70AD47"/>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Calibri"/>
                <a:ea typeface="Calibri"/>
                <a:cs typeface="Calibri"/>
                <a:sym typeface="Calibri"/>
              </a:rPr>
              <a:t>APRÈS</a:t>
            </a:r>
            <a:endParaRPr sz="1400" b="0" i="0" u="none" strike="noStrike" cap="none">
              <a:solidFill>
                <a:srgbClr val="000000"/>
              </a:solidFill>
              <a:latin typeface="Calibri"/>
              <a:ea typeface="Calibri"/>
              <a:cs typeface="Calibri"/>
              <a:sym typeface="Calibri"/>
            </a:endParaRPr>
          </a:p>
        </p:txBody>
      </p:sp>
      <p:pic>
        <p:nvPicPr>
          <p:cNvPr id="51" name="Graphique 50" descr="Clap avec un remplissage uni">
            <a:extLst>
              <a:ext uri="{FF2B5EF4-FFF2-40B4-BE49-F238E27FC236}">
                <a16:creationId xmlns:a16="http://schemas.microsoft.com/office/drawing/2014/main" id="{3C6EDB7C-33C9-44A4-B9F1-6694BE0C9C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3488" y="4395491"/>
            <a:ext cx="618835" cy="618835"/>
          </a:xfrm>
          <a:prstGeom prst="rect">
            <a:avLst/>
          </a:prstGeom>
        </p:spPr>
      </p:pic>
      <p:pic>
        <p:nvPicPr>
          <p:cNvPr id="52" name="Graphique 51" descr="Conception web avec un remplissage uni">
            <a:extLst>
              <a:ext uri="{FF2B5EF4-FFF2-40B4-BE49-F238E27FC236}">
                <a16:creationId xmlns:a16="http://schemas.microsoft.com/office/drawing/2014/main" id="{CD8C637F-0C84-445F-B691-A04D428D9C8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930" y="3135740"/>
            <a:ext cx="707259" cy="707259"/>
          </a:xfrm>
          <a:prstGeom prst="rect">
            <a:avLst/>
          </a:prstGeom>
        </p:spPr>
      </p:pic>
      <p:pic>
        <p:nvPicPr>
          <p:cNvPr id="53" name="Graphique 52" descr="Internet des objets avec un remplissage uni">
            <a:extLst>
              <a:ext uri="{FF2B5EF4-FFF2-40B4-BE49-F238E27FC236}">
                <a16:creationId xmlns:a16="http://schemas.microsoft.com/office/drawing/2014/main" id="{023CDD13-A7FD-4590-AC54-82F4DA4B7C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3009" y="1819229"/>
            <a:ext cx="705535" cy="705535"/>
          </a:xfrm>
          <a:prstGeom prst="rect">
            <a:avLst/>
          </a:prstGeom>
        </p:spPr>
      </p:pic>
      <p:pic>
        <p:nvPicPr>
          <p:cNvPr id="54" name="Graphique 53" descr="Internet avec un remplissage uni">
            <a:extLst>
              <a:ext uri="{FF2B5EF4-FFF2-40B4-BE49-F238E27FC236}">
                <a16:creationId xmlns:a16="http://schemas.microsoft.com/office/drawing/2014/main" id="{52648F9A-63A5-4A75-98A4-5A3F17D9D44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960" y="5515275"/>
            <a:ext cx="721920" cy="721920"/>
          </a:xfrm>
          <a:prstGeom prst="rect">
            <a:avLst/>
          </a:prstGeom>
        </p:spPr>
      </p:pic>
      <p:pic>
        <p:nvPicPr>
          <p:cNvPr id="55" name="Graphique 54" descr="Base de données avec un remplissage uni">
            <a:extLst>
              <a:ext uri="{FF2B5EF4-FFF2-40B4-BE49-F238E27FC236}">
                <a16:creationId xmlns:a16="http://schemas.microsoft.com/office/drawing/2014/main" id="{EF43DD0F-4D40-4D41-B805-49237EF5791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264900" y="3376302"/>
            <a:ext cx="914400" cy="914400"/>
          </a:xfrm>
          <a:prstGeom prst="rect">
            <a:avLst/>
          </a:prstGeom>
        </p:spPr>
      </p:pic>
      <p:grpSp>
        <p:nvGrpSpPr>
          <p:cNvPr id="49" name="Google Shape;763;p1">
            <a:extLst>
              <a:ext uri="{FF2B5EF4-FFF2-40B4-BE49-F238E27FC236}">
                <a16:creationId xmlns:a16="http://schemas.microsoft.com/office/drawing/2014/main" id="{BF18C2C2-F702-40A1-939F-E3186F9CE793}"/>
              </a:ext>
            </a:extLst>
          </p:cNvPr>
          <p:cNvGrpSpPr/>
          <p:nvPr/>
        </p:nvGrpSpPr>
        <p:grpSpPr>
          <a:xfrm>
            <a:off x="9217173" y="44522"/>
            <a:ext cx="3028221" cy="893419"/>
            <a:chOff x="2190682" y="768298"/>
            <a:chExt cx="3028221" cy="893419"/>
          </a:xfrm>
        </p:grpSpPr>
        <p:sp>
          <p:nvSpPr>
            <p:cNvPr id="50" name="Google Shape;764;p1">
              <a:extLst>
                <a:ext uri="{FF2B5EF4-FFF2-40B4-BE49-F238E27FC236}">
                  <a16:creationId xmlns:a16="http://schemas.microsoft.com/office/drawing/2014/main" id="{3C35EE83-B836-4D3B-9EA3-0385FCB7EBE3}"/>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56" name="Google Shape;765;p1">
              <a:extLst>
                <a:ext uri="{FF2B5EF4-FFF2-40B4-BE49-F238E27FC236}">
                  <a16:creationId xmlns:a16="http://schemas.microsoft.com/office/drawing/2014/main" id="{42147F15-828D-4012-847B-D204503A2C93}"/>
                </a:ext>
              </a:extLst>
            </p:cNvPr>
            <p:cNvGrpSpPr/>
            <p:nvPr/>
          </p:nvGrpSpPr>
          <p:grpSpPr>
            <a:xfrm>
              <a:off x="2190682" y="768298"/>
              <a:ext cx="1358042" cy="809187"/>
              <a:chOff x="2190682" y="768298"/>
              <a:chExt cx="1358042" cy="809187"/>
            </a:xfrm>
          </p:grpSpPr>
          <p:pic>
            <p:nvPicPr>
              <p:cNvPr id="57" name="Google Shape;766;p1" descr="Une image contenant flèche&#10;&#10;Description générée automatiquement">
                <a:extLst>
                  <a:ext uri="{FF2B5EF4-FFF2-40B4-BE49-F238E27FC236}">
                    <a16:creationId xmlns:a16="http://schemas.microsoft.com/office/drawing/2014/main" id="{1BEDC701-48BA-4DB1-96B2-4C3EB1943470}"/>
                  </a:ext>
                </a:extLst>
              </p:cNvPr>
              <p:cNvPicPr preferRelativeResize="0"/>
              <p:nvPr/>
            </p:nvPicPr>
            <p:blipFill rotWithShape="1">
              <a:blip r:embed="rId23">
                <a:alphaModFix/>
              </a:blip>
              <a:srcRect r="41455" b="10434"/>
              <a:stretch/>
            </p:blipFill>
            <p:spPr>
              <a:xfrm>
                <a:off x="2474712" y="768298"/>
                <a:ext cx="1074012" cy="697025"/>
              </a:xfrm>
              <a:prstGeom prst="rect">
                <a:avLst/>
              </a:prstGeom>
              <a:noFill/>
              <a:ln>
                <a:noFill/>
              </a:ln>
            </p:spPr>
          </p:pic>
          <p:sp>
            <p:nvSpPr>
              <p:cNvPr id="58" name="Google Shape;767;p1">
                <a:extLst>
                  <a:ext uri="{FF2B5EF4-FFF2-40B4-BE49-F238E27FC236}">
                    <a16:creationId xmlns:a16="http://schemas.microsoft.com/office/drawing/2014/main" id="{5B2E850F-C79B-4FD0-9DF0-97E656F81D30}"/>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1225"/>
        <p:cNvGrpSpPr/>
        <p:nvPr/>
      </p:nvGrpSpPr>
      <p:grpSpPr>
        <a:xfrm>
          <a:off x="0" y="0"/>
          <a:ext cx="0" cy="0"/>
          <a:chOff x="0" y="0"/>
          <a:chExt cx="0" cy="0"/>
        </a:xfrm>
      </p:grpSpPr>
      <p:grpSp>
        <p:nvGrpSpPr>
          <p:cNvPr id="1226" name="Google Shape;1226;p11"/>
          <p:cNvGrpSpPr/>
          <p:nvPr/>
        </p:nvGrpSpPr>
        <p:grpSpPr>
          <a:xfrm>
            <a:off x="-828000" y="503294"/>
            <a:ext cx="828000" cy="828000"/>
            <a:chOff x="-828000" y="503294"/>
            <a:chExt cx="828000" cy="828000"/>
          </a:xfrm>
        </p:grpSpPr>
        <p:sp>
          <p:nvSpPr>
            <p:cNvPr id="1227" name="Google Shape;1227;p11"/>
            <p:cNvSpPr/>
            <p:nvPr/>
          </p:nvSpPr>
          <p:spPr>
            <a:xfrm>
              <a:off x="-828000" y="503294"/>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28" name="Google Shape;1228;p11" descr="Lightbulb"/>
            <p:cNvPicPr preferRelativeResize="0"/>
            <p:nvPr/>
          </p:nvPicPr>
          <p:blipFill rotWithShape="1">
            <a:blip r:embed="rId3">
              <a:alphaModFix/>
            </a:blip>
            <a:srcRect/>
            <a:stretch/>
          </p:blipFill>
          <p:spPr>
            <a:xfrm>
              <a:off x="-723417" y="634043"/>
              <a:ext cx="618834" cy="618834"/>
            </a:xfrm>
            <a:prstGeom prst="rect">
              <a:avLst/>
            </a:prstGeom>
            <a:noFill/>
            <a:ln>
              <a:noFill/>
            </a:ln>
          </p:spPr>
        </p:pic>
      </p:grpSp>
      <p:grpSp>
        <p:nvGrpSpPr>
          <p:cNvPr id="1229" name="Google Shape;1229;p11"/>
          <p:cNvGrpSpPr/>
          <p:nvPr/>
        </p:nvGrpSpPr>
        <p:grpSpPr>
          <a:xfrm>
            <a:off x="-828000" y="1759147"/>
            <a:ext cx="828000" cy="828000"/>
            <a:chOff x="-828000" y="1759147"/>
            <a:chExt cx="828000" cy="828000"/>
          </a:xfrm>
        </p:grpSpPr>
        <p:sp>
          <p:nvSpPr>
            <p:cNvPr id="1230" name="Google Shape;1230;p11"/>
            <p:cNvSpPr/>
            <p:nvPr/>
          </p:nvSpPr>
          <p:spPr>
            <a:xfrm>
              <a:off x="-828000" y="1759147"/>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31" name="Google Shape;1231;p11" descr="Upward trend"/>
            <p:cNvPicPr preferRelativeResize="0"/>
            <p:nvPr/>
          </p:nvPicPr>
          <p:blipFill rotWithShape="1">
            <a:blip r:embed="rId4">
              <a:alphaModFix/>
            </a:blip>
            <a:srcRect/>
            <a:stretch/>
          </p:blipFill>
          <p:spPr>
            <a:xfrm>
              <a:off x="-723417" y="1862580"/>
              <a:ext cx="618834" cy="618834"/>
            </a:xfrm>
            <a:prstGeom prst="rect">
              <a:avLst/>
            </a:prstGeom>
            <a:noFill/>
            <a:ln>
              <a:noFill/>
            </a:ln>
          </p:spPr>
        </p:pic>
      </p:grpSp>
      <p:grpSp>
        <p:nvGrpSpPr>
          <p:cNvPr id="1232" name="Google Shape;1232;p11"/>
          <p:cNvGrpSpPr/>
          <p:nvPr/>
        </p:nvGrpSpPr>
        <p:grpSpPr>
          <a:xfrm>
            <a:off x="-828000" y="4206382"/>
            <a:ext cx="828000" cy="828000"/>
            <a:chOff x="-828000" y="4206382"/>
            <a:chExt cx="828000" cy="828000"/>
          </a:xfrm>
        </p:grpSpPr>
        <p:sp>
          <p:nvSpPr>
            <p:cNvPr id="1233" name="Google Shape;1233;p11"/>
            <p:cNvSpPr/>
            <p:nvPr/>
          </p:nvSpPr>
          <p:spPr>
            <a:xfrm>
              <a:off x="-828000" y="4206382"/>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34" name="Google Shape;1234;p11" descr="Single gear"/>
            <p:cNvPicPr preferRelativeResize="0"/>
            <p:nvPr/>
          </p:nvPicPr>
          <p:blipFill rotWithShape="1">
            <a:blip r:embed="rId5">
              <a:alphaModFix/>
            </a:blip>
            <a:srcRect/>
            <a:stretch/>
          </p:blipFill>
          <p:spPr>
            <a:xfrm>
              <a:off x="-723417" y="4310965"/>
              <a:ext cx="618834" cy="618834"/>
            </a:xfrm>
            <a:prstGeom prst="rect">
              <a:avLst/>
            </a:prstGeom>
            <a:noFill/>
            <a:ln>
              <a:noFill/>
            </a:ln>
          </p:spPr>
        </p:pic>
      </p:grpSp>
      <p:sp>
        <p:nvSpPr>
          <p:cNvPr id="1236" name="Google Shape;1236;p11"/>
          <p:cNvSpPr/>
          <p:nvPr/>
        </p:nvSpPr>
        <p:spPr>
          <a:xfrm>
            <a:off x="-828000" y="5462235"/>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9" name="Google Shape;1239;p11"/>
          <p:cNvSpPr/>
          <p:nvPr/>
        </p:nvSpPr>
        <p:spPr>
          <a:xfrm>
            <a:off x="945606" y="3015000"/>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1" name="Google Shape;1241;p11"/>
          <p:cNvSpPr/>
          <p:nvPr/>
        </p:nvSpPr>
        <p:spPr>
          <a:xfrm rot="10800000">
            <a:off x="1" y="-6884894"/>
            <a:ext cx="1359604" cy="20627788"/>
          </a:xfrm>
          <a:custGeom>
            <a:avLst/>
            <a:gdLst/>
            <a:ahLst/>
            <a:cxnLst/>
            <a:rect l="l" t="t" r="r" b="b"/>
            <a:pathLst>
              <a:path w="1359604" h="20627788" extrusionOk="0">
                <a:moveTo>
                  <a:pt x="36" y="20627788"/>
                </a:moveTo>
                <a:lnTo>
                  <a:pt x="36" y="11151257"/>
                </a:lnTo>
                <a:cubicBezTo>
                  <a:pt x="-1812" y="10732246"/>
                  <a:pt x="562432" y="10818204"/>
                  <a:pt x="567694" y="10313894"/>
                </a:cubicBezTo>
                <a:cubicBezTo>
                  <a:pt x="572956" y="9809584"/>
                  <a:pt x="-5226" y="9888718"/>
                  <a:pt x="36" y="9476531"/>
                </a:cubicBezTo>
                <a:lnTo>
                  <a:pt x="36" y="0"/>
                </a:lnTo>
                <a:lnTo>
                  <a:pt x="1359604" y="0"/>
                </a:lnTo>
                <a:lnTo>
                  <a:pt x="1359604" y="20627788"/>
                </a:lnTo>
                <a:lnTo>
                  <a:pt x="36" y="206277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2" name="Google Shape;1242;p11" descr="Lightbulb">
            <a:hlinkClick r:id="rId6" action="ppaction://hlinksldjump"/>
          </p:cNvPr>
          <p:cNvPicPr preferRelativeResize="0"/>
          <p:nvPr/>
        </p:nvPicPr>
        <p:blipFill rotWithShape="1">
          <a:blip r:embed="rId7">
            <a:alphaModFix/>
          </a:blip>
          <a:srcRect/>
          <a:stretch/>
        </p:blipFill>
        <p:spPr>
          <a:xfrm>
            <a:off x="383488" y="634043"/>
            <a:ext cx="618834" cy="618834"/>
          </a:xfrm>
          <a:prstGeom prst="rect">
            <a:avLst/>
          </a:prstGeom>
          <a:noFill/>
          <a:ln>
            <a:noFill/>
          </a:ln>
        </p:spPr>
      </p:pic>
      <p:pic>
        <p:nvPicPr>
          <p:cNvPr id="1244" name="Google Shape;1244;p11" descr="Coffee">
            <a:hlinkClick r:id="rId8" action="ppaction://hlinksldjump"/>
          </p:cNvPr>
          <p:cNvPicPr preferRelativeResize="0"/>
          <p:nvPr/>
        </p:nvPicPr>
        <p:blipFill rotWithShape="1">
          <a:blip r:embed="rId9">
            <a:alphaModFix/>
          </a:blip>
          <a:srcRect/>
          <a:stretch/>
        </p:blipFill>
        <p:spPr>
          <a:xfrm>
            <a:off x="437993" y="3119067"/>
            <a:ext cx="582259" cy="582259"/>
          </a:xfrm>
          <a:prstGeom prst="rect">
            <a:avLst/>
          </a:prstGeom>
          <a:noFill/>
          <a:ln>
            <a:noFill/>
          </a:ln>
        </p:spPr>
      </p:pic>
      <p:pic>
        <p:nvPicPr>
          <p:cNvPr id="1246" name="Google Shape;1246;p11" descr="Users">
            <a:hlinkClick r:id="rId10" action="ppaction://hlinksldjump"/>
          </p:cNvPr>
          <p:cNvPicPr preferRelativeResize="0"/>
          <p:nvPr/>
        </p:nvPicPr>
        <p:blipFill rotWithShape="1">
          <a:blip r:embed="rId11">
            <a:alphaModFix/>
          </a:blip>
          <a:srcRect/>
          <a:stretch/>
        </p:blipFill>
        <p:spPr>
          <a:xfrm>
            <a:off x="383488" y="5566818"/>
            <a:ext cx="618834" cy="618834"/>
          </a:xfrm>
          <a:prstGeom prst="rect">
            <a:avLst/>
          </a:prstGeom>
          <a:noFill/>
          <a:ln>
            <a:noFill/>
          </a:ln>
        </p:spPr>
      </p:pic>
      <p:sp>
        <p:nvSpPr>
          <p:cNvPr id="1247" name="Google Shape;1247;p11"/>
          <p:cNvSpPr txBox="1"/>
          <p:nvPr/>
        </p:nvSpPr>
        <p:spPr>
          <a:xfrm>
            <a:off x="4715802" y="583080"/>
            <a:ext cx="34035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800"/>
              <a:buFont typeface="Arial"/>
              <a:buNone/>
            </a:pPr>
            <a:r>
              <a:rPr lang="fr-FR" sz="2800" b="1">
                <a:solidFill>
                  <a:srgbClr val="FFFFFF"/>
                </a:solidFill>
                <a:latin typeface="Montserrat"/>
                <a:ea typeface="Montserrat"/>
                <a:cs typeface="Montserrat"/>
                <a:sym typeface="Montserrat"/>
              </a:rPr>
              <a:t>CODE</a:t>
            </a:r>
            <a:endParaRPr sz="2800" b="1">
              <a:solidFill>
                <a:srgbClr val="FFFFFF"/>
              </a:solidFill>
              <a:latin typeface="Montserrat"/>
              <a:ea typeface="Montserrat"/>
              <a:cs typeface="Montserrat"/>
              <a:sym typeface="Montserrat"/>
            </a:endParaRPr>
          </a:p>
        </p:txBody>
      </p:sp>
      <p:pic>
        <p:nvPicPr>
          <p:cNvPr id="1248" name="Google Shape;1248;p11"/>
          <p:cNvPicPr preferRelativeResize="0"/>
          <p:nvPr/>
        </p:nvPicPr>
        <p:blipFill rotWithShape="1">
          <a:blip r:embed="rId12">
            <a:alphaModFix/>
          </a:blip>
          <a:srcRect/>
          <a:stretch/>
        </p:blipFill>
        <p:spPr>
          <a:xfrm rot="-59998">
            <a:off x="4545756" y="1104155"/>
            <a:ext cx="3743581" cy="134841"/>
          </a:xfrm>
          <a:prstGeom prst="rect">
            <a:avLst/>
          </a:prstGeom>
          <a:noFill/>
          <a:ln>
            <a:noFill/>
          </a:ln>
        </p:spPr>
      </p:pic>
      <p:pic>
        <p:nvPicPr>
          <p:cNvPr id="1249" name="Google Shape;1249;p11"/>
          <p:cNvPicPr preferRelativeResize="0"/>
          <p:nvPr/>
        </p:nvPicPr>
        <p:blipFill rotWithShape="1">
          <a:blip r:embed="rId13">
            <a:alphaModFix/>
          </a:blip>
          <a:srcRect r="8483" b="10023"/>
          <a:stretch/>
        </p:blipFill>
        <p:spPr>
          <a:xfrm>
            <a:off x="1820800" y="1331300"/>
            <a:ext cx="9675724" cy="5134175"/>
          </a:xfrm>
          <a:prstGeom prst="rect">
            <a:avLst/>
          </a:prstGeom>
          <a:noFill/>
          <a:ln>
            <a:noFill/>
          </a:ln>
        </p:spPr>
      </p:pic>
      <p:sp>
        <p:nvSpPr>
          <p:cNvPr id="1250" name="Google Shape;1250;p11"/>
          <p:cNvSpPr/>
          <p:nvPr/>
        </p:nvSpPr>
        <p:spPr>
          <a:xfrm>
            <a:off x="11562669" y="6182838"/>
            <a:ext cx="450022" cy="414019"/>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9</a:t>
            </a:r>
            <a:endParaRPr sz="1800">
              <a:solidFill>
                <a:schemeClr val="dk1"/>
              </a:solidFill>
              <a:latin typeface="Calibri"/>
              <a:ea typeface="Calibri"/>
              <a:cs typeface="Calibri"/>
              <a:sym typeface="Calibri"/>
            </a:endParaRPr>
          </a:p>
        </p:txBody>
      </p:sp>
      <p:pic>
        <p:nvPicPr>
          <p:cNvPr id="27" name="Graphique 26" descr="Clap avec un remplissage uni">
            <a:extLst>
              <a:ext uri="{FF2B5EF4-FFF2-40B4-BE49-F238E27FC236}">
                <a16:creationId xmlns:a16="http://schemas.microsoft.com/office/drawing/2014/main" id="{6C4CFBF9-FFD2-489A-B66B-DBC1671BD73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3488" y="4395491"/>
            <a:ext cx="618835" cy="618835"/>
          </a:xfrm>
          <a:prstGeom prst="rect">
            <a:avLst/>
          </a:prstGeom>
        </p:spPr>
      </p:pic>
      <p:pic>
        <p:nvPicPr>
          <p:cNvPr id="28" name="Graphique 27" descr="Conception web avec un remplissage uni">
            <a:extLst>
              <a:ext uri="{FF2B5EF4-FFF2-40B4-BE49-F238E27FC236}">
                <a16:creationId xmlns:a16="http://schemas.microsoft.com/office/drawing/2014/main" id="{DE941406-2D81-4D36-99A3-7AF4FC92E9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5728" y="3068267"/>
            <a:ext cx="707259" cy="707259"/>
          </a:xfrm>
          <a:prstGeom prst="rect">
            <a:avLst/>
          </a:prstGeom>
        </p:spPr>
      </p:pic>
      <p:pic>
        <p:nvPicPr>
          <p:cNvPr id="29" name="Graphique 28" descr="Internet des objets avec un remplissage uni">
            <a:extLst>
              <a:ext uri="{FF2B5EF4-FFF2-40B4-BE49-F238E27FC236}">
                <a16:creationId xmlns:a16="http://schemas.microsoft.com/office/drawing/2014/main" id="{19C8FEEF-139A-4159-95CA-8D2B7D335CB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7035" y="1861040"/>
            <a:ext cx="705535" cy="705535"/>
          </a:xfrm>
          <a:prstGeom prst="rect">
            <a:avLst/>
          </a:prstGeom>
        </p:spPr>
      </p:pic>
      <p:pic>
        <p:nvPicPr>
          <p:cNvPr id="30" name="Graphique 29" descr="Internet avec un remplissage uni">
            <a:extLst>
              <a:ext uri="{FF2B5EF4-FFF2-40B4-BE49-F238E27FC236}">
                <a16:creationId xmlns:a16="http://schemas.microsoft.com/office/drawing/2014/main" id="{CB1FC3CD-59D4-4F8A-8F7F-55ECA4B073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4960" y="5515275"/>
            <a:ext cx="721920" cy="721920"/>
          </a:xfrm>
          <a:prstGeom prst="rect">
            <a:avLst/>
          </a:prstGeom>
        </p:spPr>
      </p:pic>
      <p:grpSp>
        <p:nvGrpSpPr>
          <p:cNvPr id="25" name="Google Shape;763;p1">
            <a:extLst>
              <a:ext uri="{FF2B5EF4-FFF2-40B4-BE49-F238E27FC236}">
                <a16:creationId xmlns:a16="http://schemas.microsoft.com/office/drawing/2014/main" id="{B161E0D8-1AE4-482D-AB41-DD08D31EEFF3}"/>
              </a:ext>
            </a:extLst>
          </p:cNvPr>
          <p:cNvGrpSpPr/>
          <p:nvPr/>
        </p:nvGrpSpPr>
        <p:grpSpPr>
          <a:xfrm>
            <a:off x="9217173" y="44522"/>
            <a:ext cx="3028221" cy="893419"/>
            <a:chOff x="2190682" y="768298"/>
            <a:chExt cx="3028221" cy="893419"/>
          </a:xfrm>
        </p:grpSpPr>
        <p:sp>
          <p:nvSpPr>
            <p:cNvPr id="26" name="Google Shape;764;p1">
              <a:extLst>
                <a:ext uri="{FF2B5EF4-FFF2-40B4-BE49-F238E27FC236}">
                  <a16:creationId xmlns:a16="http://schemas.microsoft.com/office/drawing/2014/main" id="{CD2C1A2B-8818-4122-8438-A74683F1D7A8}"/>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31" name="Google Shape;765;p1">
              <a:extLst>
                <a:ext uri="{FF2B5EF4-FFF2-40B4-BE49-F238E27FC236}">
                  <a16:creationId xmlns:a16="http://schemas.microsoft.com/office/drawing/2014/main" id="{CDEB4CDC-D465-4092-BC77-2AD07D02C593}"/>
                </a:ext>
              </a:extLst>
            </p:cNvPr>
            <p:cNvGrpSpPr/>
            <p:nvPr/>
          </p:nvGrpSpPr>
          <p:grpSpPr>
            <a:xfrm>
              <a:off x="2190682" y="768298"/>
              <a:ext cx="1358042" cy="809187"/>
              <a:chOff x="2190682" y="768298"/>
              <a:chExt cx="1358042" cy="809187"/>
            </a:xfrm>
          </p:grpSpPr>
          <p:pic>
            <p:nvPicPr>
              <p:cNvPr id="32" name="Google Shape;766;p1" descr="Une image contenant flèche&#10;&#10;Description générée automatiquement">
                <a:extLst>
                  <a:ext uri="{FF2B5EF4-FFF2-40B4-BE49-F238E27FC236}">
                    <a16:creationId xmlns:a16="http://schemas.microsoft.com/office/drawing/2014/main" id="{DA0E2282-7FC7-45FE-8158-C2CBF4743CAE}"/>
                  </a:ext>
                </a:extLst>
              </p:cNvPr>
              <p:cNvPicPr preferRelativeResize="0"/>
              <p:nvPr/>
            </p:nvPicPr>
            <p:blipFill rotWithShape="1">
              <a:blip r:embed="rId22">
                <a:alphaModFix/>
              </a:blip>
              <a:srcRect r="41455" b="10434"/>
              <a:stretch/>
            </p:blipFill>
            <p:spPr>
              <a:xfrm>
                <a:off x="2474712" y="768298"/>
                <a:ext cx="1074012" cy="697025"/>
              </a:xfrm>
              <a:prstGeom prst="rect">
                <a:avLst/>
              </a:prstGeom>
              <a:noFill/>
              <a:ln>
                <a:noFill/>
              </a:ln>
            </p:spPr>
          </p:pic>
          <p:sp>
            <p:nvSpPr>
              <p:cNvPr id="33" name="Google Shape;767;p1">
                <a:extLst>
                  <a:ext uri="{FF2B5EF4-FFF2-40B4-BE49-F238E27FC236}">
                    <a16:creationId xmlns:a16="http://schemas.microsoft.com/office/drawing/2014/main" id="{553B1082-4676-4CAB-9215-B423D2EB13D8}"/>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1255"/>
        <p:cNvGrpSpPr/>
        <p:nvPr/>
      </p:nvGrpSpPr>
      <p:grpSpPr>
        <a:xfrm>
          <a:off x="0" y="0"/>
          <a:ext cx="0" cy="0"/>
          <a:chOff x="0" y="0"/>
          <a:chExt cx="0" cy="0"/>
        </a:xfrm>
      </p:grpSpPr>
      <p:grpSp>
        <p:nvGrpSpPr>
          <p:cNvPr id="1256" name="Google Shape;1256;p12"/>
          <p:cNvGrpSpPr/>
          <p:nvPr/>
        </p:nvGrpSpPr>
        <p:grpSpPr>
          <a:xfrm>
            <a:off x="-828000" y="503294"/>
            <a:ext cx="828000" cy="828000"/>
            <a:chOff x="-828000" y="503294"/>
            <a:chExt cx="828000" cy="828000"/>
          </a:xfrm>
        </p:grpSpPr>
        <p:sp>
          <p:nvSpPr>
            <p:cNvPr id="1257" name="Google Shape;1257;p12"/>
            <p:cNvSpPr/>
            <p:nvPr/>
          </p:nvSpPr>
          <p:spPr>
            <a:xfrm>
              <a:off x="-828000" y="503294"/>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58" name="Google Shape;1258;p12" descr="Lightbulb"/>
            <p:cNvPicPr preferRelativeResize="0"/>
            <p:nvPr/>
          </p:nvPicPr>
          <p:blipFill rotWithShape="1">
            <a:blip r:embed="rId5">
              <a:alphaModFix/>
            </a:blip>
            <a:srcRect/>
            <a:stretch/>
          </p:blipFill>
          <p:spPr>
            <a:xfrm>
              <a:off x="-723417" y="634043"/>
              <a:ext cx="618834" cy="618834"/>
            </a:xfrm>
            <a:prstGeom prst="rect">
              <a:avLst/>
            </a:prstGeom>
            <a:noFill/>
            <a:ln>
              <a:noFill/>
            </a:ln>
          </p:spPr>
        </p:pic>
      </p:grpSp>
      <p:grpSp>
        <p:nvGrpSpPr>
          <p:cNvPr id="1259" name="Google Shape;1259;p12"/>
          <p:cNvGrpSpPr/>
          <p:nvPr/>
        </p:nvGrpSpPr>
        <p:grpSpPr>
          <a:xfrm>
            <a:off x="-828000" y="1759147"/>
            <a:ext cx="828000" cy="828000"/>
            <a:chOff x="-828000" y="1759147"/>
            <a:chExt cx="828000" cy="828000"/>
          </a:xfrm>
        </p:grpSpPr>
        <p:sp>
          <p:nvSpPr>
            <p:cNvPr id="1260" name="Google Shape;1260;p12"/>
            <p:cNvSpPr/>
            <p:nvPr/>
          </p:nvSpPr>
          <p:spPr>
            <a:xfrm>
              <a:off x="-828000" y="1759147"/>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1" name="Google Shape;1261;p12" descr="Upward trend"/>
            <p:cNvPicPr preferRelativeResize="0"/>
            <p:nvPr/>
          </p:nvPicPr>
          <p:blipFill rotWithShape="1">
            <a:blip r:embed="rId6">
              <a:alphaModFix/>
            </a:blip>
            <a:srcRect/>
            <a:stretch/>
          </p:blipFill>
          <p:spPr>
            <a:xfrm>
              <a:off x="-723417" y="1862580"/>
              <a:ext cx="618834" cy="618834"/>
            </a:xfrm>
            <a:prstGeom prst="rect">
              <a:avLst/>
            </a:prstGeom>
            <a:noFill/>
            <a:ln>
              <a:noFill/>
            </a:ln>
          </p:spPr>
        </p:pic>
      </p:grpSp>
      <p:sp>
        <p:nvSpPr>
          <p:cNvPr id="1263" name="Google Shape;1263;p12"/>
          <p:cNvSpPr/>
          <p:nvPr/>
        </p:nvSpPr>
        <p:spPr>
          <a:xfrm>
            <a:off x="945606" y="4206382"/>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6" name="Google Shape;1266;p12"/>
          <p:cNvSpPr/>
          <p:nvPr/>
        </p:nvSpPr>
        <p:spPr>
          <a:xfrm>
            <a:off x="-828000" y="5462235"/>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68" name="Google Shape;1268;p12"/>
          <p:cNvGrpSpPr/>
          <p:nvPr/>
        </p:nvGrpSpPr>
        <p:grpSpPr>
          <a:xfrm>
            <a:off x="-828000" y="3015000"/>
            <a:ext cx="828000" cy="828000"/>
            <a:chOff x="-828000" y="3015000"/>
            <a:chExt cx="828000" cy="828000"/>
          </a:xfrm>
        </p:grpSpPr>
        <p:sp>
          <p:nvSpPr>
            <p:cNvPr id="1269" name="Google Shape;1269;p12"/>
            <p:cNvSpPr/>
            <p:nvPr/>
          </p:nvSpPr>
          <p:spPr>
            <a:xfrm>
              <a:off x="-828000" y="3015000"/>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0" name="Google Shape;1270;p12" descr="Coffee"/>
            <p:cNvPicPr preferRelativeResize="0"/>
            <p:nvPr/>
          </p:nvPicPr>
          <p:blipFill rotWithShape="1">
            <a:blip r:embed="rId7">
              <a:alphaModFix/>
            </a:blip>
            <a:srcRect/>
            <a:stretch/>
          </p:blipFill>
          <p:spPr>
            <a:xfrm>
              <a:off x="-668912" y="3119067"/>
              <a:ext cx="582259" cy="582259"/>
            </a:xfrm>
            <a:prstGeom prst="rect">
              <a:avLst/>
            </a:prstGeom>
            <a:noFill/>
            <a:ln>
              <a:noFill/>
            </a:ln>
          </p:spPr>
        </p:pic>
      </p:grpSp>
      <p:sp>
        <p:nvSpPr>
          <p:cNvPr id="1271" name="Google Shape;1271;p12"/>
          <p:cNvSpPr/>
          <p:nvPr/>
        </p:nvSpPr>
        <p:spPr>
          <a:xfrm rot="10800000">
            <a:off x="1" y="-5693511"/>
            <a:ext cx="1359604" cy="20627788"/>
          </a:xfrm>
          <a:custGeom>
            <a:avLst/>
            <a:gdLst/>
            <a:ahLst/>
            <a:cxnLst/>
            <a:rect l="l" t="t" r="r" b="b"/>
            <a:pathLst>
              <a:path w="1359604" h="20627788" extrusionOk="0">
                <a:moveTo>
                  <a:pt x="36" y="20627788"/>
                </a:moveTo>
                <a:lnTo>
                  <a:pt x="36" y="11151257"/>
                </a:lnTo>
                <a:cubicBezTo>
                  <a:pt x="-1812" y="10732246"/>
                  <a:pt x="562432" y="10818204"/>
                  <a:pt x="567694" y="10313894"/>
                </a:cubicBezTo>
                <a:cubicBezTo>
                  <a:pt x="572956" y="9809584"/>
                  <a:pt x="-5226" y="9888718"/>
                  <a:pt x="36" y="9476531"/>
                </a:cubicBezTo>
                <a:lnTo>
                  <a:pt x="36" y="0"/>
                </a:lnTo>
                <a:lnTo>
                  <a:pt x="1359604" y="0"/>
                </a:lnTo>
                <a:lnTo>
                  <a:pt x="1359604" y="20627788"/>
                </a:lnTo>
                <a:lnTo>
                  <a:pt x="36" y="206277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2" name="Google Shape;1272;p12" descr="Lightbulb">
            <a:hlinkClick r:id="rId8" action="ppaction://hlinksldjump"/>
          </p:cNvPr>
          <p:cNvPicPr preferRelativeResize="0"/>
          <p:nvPr/>
        </p:nvPicPr>
        <p:blipFill rotWithShape="1">
          <a:blip r:embed="rId9">
            <a:alphaModFix/>
          </a:blip>
          <a:srcRect/>
          <a:stretch/>
        </p:blipFill>
        <p:spPr>
          <a:xfrm>
            <a:off x="383488" y="634043"/>
            <a:ext cx="618834" cy="618834"/>
          </a:xfrm>
          <a:prstGeom prst="rect">
            <a:avLst/>
          </a:prstGeom>
          <a:noFill/>
          <a:ln>
            <a:noFill/>
          </a:ln>
        </p:spPr>
      </p:pic>
      <p:pic>
        <p:nvPicPr>
          <p:cNvPr id="1275" name="Google Shape;1275;p12" descr="Single gear">
            <a:hlinkClick r:id="rId10" action="ppaction://hlinksldjump"/>
          </p:cNvPr>
          <p:cNvPicPr preferRelativeResize="0"/>
          <p:nvPr/>
        </p:nvPicPr>
        <p:blipFill rotWithShape="1">
          <a:blip r:embed="rId11">
            <a:alphaModFix/>
          </a:blip>
          <a:srcRect/>
          <a:stretch/>
        </p:blipFill>
        <p:spPr>
          <a:xfrm>
            <a:off x="383488" y="4310965"/>
            <a:ext cx="618834" cy="618834"/>
          </a:xfrm>
          <a:prstGeom prst="rect">
            <a:avLst/>
          </a:prstGeom>
          <a:noFill/>
          <a:ln>
            <a:noFill/>
          </a:ln>
        </p:spPr>
      </p:pic>
      <p:pic>
        <p:nvPicPr>
          <p:cNvPr id="1276" name="Google Shape;1276;p12" descr="Users">
            <a:hlinkClick r:id="rId12" action="ppaction://hlinksldjump"/>
          </p:cNvPr>
          <p:cNvPicPr preferRelativeResize="0"/>
          <p:nvPr/>
        </p:nvPicPr>
        <p:blipFill rotWithShape="1">
          <a:blip r:embed="rId13">
            <a:alphaModFix/>
          </a:blip>
          <a:srcRect/>
          <a:stretch/>
        </p:blipFill>
        <p:spPr>
          <a:xfrm>
            <a:off x="383488" y="5566818"/>
            <a:ext cx="618834" cy="618834"/>
          </a:xfrm>
          <a:prstGeom prst="rect">
            <a:avLst/>
          </a:prstGeom>
          <a:noFill/>
          <a:ln>
            <a:noFill/>
          </a:ln>
        </p:spPr>
      </p:pic>
      <p:sp>
        <p:nvSpPr>
          <p:cNvPr id="1277" name="Google Shape;1277;p12"/>
          <p:cNvSpPr/>
          <p:nvPr/>
        </p:nvSpPr>
        <p:spPr>
          <a:xfrm>
            <a:off x="11562669" y="6182838"/>
            <a:ext cx="450041" cy="414001"/>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1278" name="Google Shape;1278;p12"/>
          <p:cNvSpPr txBox="1"/>
          <p:nvPr/>
        </p:nvSpPr>
        <p:spPr>
          <a:xfrm>
            <a:off x="4682812" y="70321"/>
            <a:ext cx="34035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2800"/>
              <a:buFont typeface="Montserrat"/>
              <a:buNone/>
            </a:pPr>
            <a:r>
              <a:rPr lang="fr-FR" sz="2800" b="1">
                <a:solidFill>
                  <a:schemeClr val="lt1"/>
                </a:solidFill>
                <a:latin typeface="Montserrat"/>
                <a:ea typeface="Montserrat"/>
                <a:cs typeface="Montserrat"/>
                <a:sym typeface="Montserrat"/>
              </a:rPr>
              <a:t>DEMO</a:t>
            </a:r>
            <a:endParaRPr sz="2800" b="1">
              <a:solidFill>
                <a:schemeClr val="lt1"/>
              </a:solidFill>
              <a:latin typeface="Montserrat"/>
              <a:ea typeface="Montserrat"/>
              <a:cs typeface="Montserrat"/>
              <a:sym typeface="Montserrat"/>
            </a:endParaRPr>
          </a:p>
        </p:txBody>
      </p:sp>
      <p:pic>
        <p:nvPicPr>
          <p:cNvPr id="1279" name="Google Shape;1279;p12"/>
          <p:cNvPicPr preferRelativeResize="0"/>
          <p:nvPr/>
        </p:nvPicPr>
        <p:blipFill rotWithShape="1">
          <a:blip r:embed="rId14">
            <a:alphaModFix/>
          </a:blip>
          <a:srcRect/>
          <a:stretch/>
        </p:blipFill>
        <p:spPr>
          <a:xfrm rot="-59998">
            <a:off x="4341839" y="508671"/>
            <a:ext cx="3743581" cy="134841"/>
          </a:xfrm>
          <a:prstGeom prst="rect">
            <a:avLst/>
          </a:prstGeom>
          <a:noFill/>
          <a:ln>
            <a:noFill/>
          </a:ln>
        </p:spPr>
      </p:pic>
      <p:pic>
        <p:nvPicPr>
          <p:cNvPr id="3" name="fin">
            <a:hlinkClick r:id="" action="ppaction://media"/>
            <a:extLst>
              <a:ext uri="{FF2B5EF4-FFF2-40B4-BE49-F238E27FC236}">
                <a16:creationId xmlns:a16="http://schemas.microsoft.com/office/drawing/2014/main" id="{D41A0E69-C78B-427A-984B-E8E16175B631}"/>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1757697" y="752475"/>
            <a:ext cx="9651285" cy="5230212"/>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que 4" descr="Clap avec un remplissage uni">
            <a:extLst>
              <a:ext uri="{FF2B5EF4-FFF2-40B4-BE49-F238E27FC236}">
                <a16:creationId xmlns:a16="http://schemas.microsoft.com/office/drawing/2014/main" id="{EE18385E-74CE-4A1C-B155-44BC2BA83F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0188" y="4310964"/>
            <a:ext cx="618835" cy="618835"/>
          </a:xfrm>
          <a:prstGeom prst="rect">
            <a:avLst/>
          </a:prstGeom>
        </p:spPr>
      </p:pic>
      <p:pic>
        <p:nvPicPr>
          <p:cNvPr id="30" name="Graphique 29" descr="Conception web avec un remplissage uni">
            <a:extLst>
              <a:ext uri="{FF2B5EF4-FFF2-40B4-BE49-F238E27FC236}">
                <a16:creationId xmlns:a16="http://schemas.microsoft.com/office/drawing/2014/main" id="{7F1EBAC6-2C68-46DC-A4B9-E76CE790167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7607" y="3042559"/>
            <a:ext cx="707259" cy="707259"/>
          </a:xfrm>
          <a:prstGeom prst="rect">
            <a:avLst/>
          </a:prstGeom>
        </p:spPr>
      </p:pic>
      <p:pic>
        <p:nvPicPr>
          <p:cNvPr id="31" name="Graphique 30" descr="Internet des objets avec un remplissage uni">
            <a:extLst>
              <a:ext uri="{FF2B5EF4-FFF2-40B4-BE49-F238E27FC236}">
                <a16:creationId xmlns:a16="http://schemas.microsoft.com/office/drawing/2014/main" id="{FB509750-16B0-4D3C-AC57-2E0AEA9200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035" y="1861040"/>
            <a:ext cx="705535" cy="705535"/>
          </a:xfrm>
          <a:prstGeom prst="rect">
            <a:avLst/>
          </a:prstGeom>
        </p:spPr>
      </p:pic>
      <p:pic>
        <p:nvPicPr>
          <p:cNvPr id="32" name="Graphique 31" descr="Internet avec un remplissage uni">
            <a:extLst>
              <a:ext uri="{FF2B5EF4-FFF2-40B4-BE49-F238E27FC236}">
                <a16:creationId xmlns:a16="http://schemas.microsoft.com/office/drawing/2014/main" id="{6DA43835-9ED3-4D4D-8DC8-8BB96D6E512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4960" y="5515275"/>
            <a:ext cx="721920" cy="721920"/>
          </a:xfrm>
          <a:prstGeom prst="rect">
            <a:avLst/>
          </a:prstGeom>
        </p:spPr>
      </p:pic>
      <p:grpSp>
        <p:nvGrpSpPr>
          <p:cNvPr id="25" name="Google Shape;763;p1">
            <a:extLst>
              <a:ext uri="{FF2B5EF4-FFF2-40B4-BE49-F238E27FC236}">
                <a16:creationId xmlns:a16="http://schemas.microsoft.com/office/drawing/2014/main" id="{5C684D98-E89D-417F-A786-FC1A9806D094}"/>
              </a:ext>
            </a:extLst>
          </p:cNvPr>
          <p:cNvGrpSpPr/>
          <p:nvPr/>
        </p:nvGrpSpPr>
        <p:grpSpPr>
          <a:xfrm>
            <a:off x="9217173" y="44522"/>
            <a:ext cx="3028221" cy="893419"/>
            <a:chOff x="2190682" y="768298"/>
            <a:chExt cx="3028221" cy="893419"/>
          </a:xfrm>
        </p:grpSpPr>
        <p:sp>
          <p:nvSpPr>
            <p:cNvPr id="26" name="Google Shape;764;p1">
              <a:extLst>
                <a:ext uri="{FF2B5EF4-FFF2-40B4-BE49-F238E27FC236}">
                  <a16:creationId xmlns:a16="http://schemas.microsoft.com/office/drawing/2014/main" id="{61768B7E-8F53-4618-AE99-82F83F3E4712}"/>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27" name="Google Shape;765;p1">
              <a:extLst>
                <a:ext uri="{FF2B5EF4-FFF2-40B4-BE49-F238E27FC236}">
                  <a16:creationId xmlns:a16="http://schemas.microsoft.com/office/drawing/2014/main" id="{184C6392-BBB9-4E20-80F4-4E93DAB6E43B}"/>
                </a:ext>
              </a:extLst>
            </p:cNvPr>
            <p:cNvGrpSpPr/>
            <p:nvPr/>
          </p:nvGrpSpPr>
          <p:grpSpPr>
            <a:xfrm>
              <a:off x="2190682" y="768298"/>
              <a:ext cx="1358042" cy="809187"/>
              <a:chOff x="2190682" y="768298"/>
              <a:chExt cx="1358042" cy="809187"/>
            </a:xfrm>
          </p:grpSpPr>
          <p:pic>
            <p:nvPicPr>
              <p:cNvPr id="28" name="Google Shape;766;p1" descr="Une image contenant flèche&#10;&#10;Description générée automatiquement">
                <a:extLst>
                  <a:ext uri="{FF2B5EF4-FFF2-40B4-BE49-F238E27FC236}">
                    <a16:creationId xmlns:a16="http://schemas.microsoft.com/office/drawing/2014/main" id="{514EA1A3-9F18-48FD-B3C3-755E23A53739}"/>
                  </a:ext>
                </a:extLst>
              </p:cNvPr>
              <p:cNvPicPr preferRelativeResize="0"/>
              <p:nvPr/>
            </p:nvPicPr>
            <p:blipFill rotWithShape="1">
              <a:blip r:embed="rId24">
                <a:alphaModFix/>
              </a:blip>
              <a:srcRect r="41455" b="10434"/>
              <a:stretch/>
            </p:blipFill>
            <p:spPr>
              <a:xfrm>
                <a:off x="2474712" y="768298"/>
                <a:ext cx="1074012" cy="697025"/>
              </a:xfrm>
              <a:prstGeom prst="rect">
                <a:avLst/>
              </a:prstGeom>
              <a:noFill/>
              <a:ln>
                <a:noFill/>
              </a:ln>
            </p:spPr>
          </p:pic>
          <p:sp>
            <p:nvSpPr>
              <p:cNvPr id="29" name="Google Shape;767;p1">
                <a:extLst>
                  <a:ext uri="{FF2B5EF4-FFF2-40B4-BE49-F238E27FC236}">
                    <a16:creationId xmlns:a16="http://schemas.microsoft.com/office/drawing/2014/main" id="{1482D463-E848-4A34-913C-8DB4FCBD0BCF}"/>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4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1284"/>
        <p:cNvGrpSpPr/>
        <p:nvPr/>
      </p:nvGrpSpPr>
      <p:grpSpPr>
        <a:xfrm>
          <a:off x="0" y="0"/>
          <a:ext cx="0" cy="0"/>
          <a:chOff x="0" y="0"/>
          <a:chExt cx="0" cy="0"/>
        </a:xfrm>
      </p:grpSpPr>
      <p:grpSp>
        <p:nvGrpSpPr>
          <p:cNvPr id="1285" name="Google Shape;1285;p13"/>
          <p:cNvGrpSpPr/>
          <p:nvPr/>
        </p:nvGrpSpPr>
        <p:grpSpPr>
          <a:xfrm>
            <a:off x="-828000" y="503294"/>
            <a:ext cx="828000" cy="828000"/>
            <a:chOff x="-828000" y="503294"/>
            <a:chExt cx="828000" cy="828000"/>
          </a:xfrm>
        </p:grpSpPr>
        <p:sp>
          <p:nvSpPr>
            <p:cNvPr id="1286" name="Google Shape;1286;p13"/>
            <p:cNvSpPr/>
            <p:nvPr/>
          </p:nvSpPr>
          <p:spPr>
            <a:xfrm>
              <a:off x="-828000" y="503294"/>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87" name="Google Shape;1287;p13" descr="Lightbulb"/>
            <p:cNvPicPr preferRelativeResize="0"/>
            <p:nvPr/>
          </p:nvPicPr>
          <p:blipFill rotWithShape="1">
            <a:blip r:embed="rId3">
              <a:alphaModFix/>
            </a:blip>
            <a:srcRect/>
            <a:stretch/>
          </p:blipFill>
          <p:spPr>
            <a:xfrm>
              <a:off x="-723417" y="634043"/>
              <a:ext cx="618834" cy="618834"/>
            </a:xfrm>
            <a:prstGeom prst="rect">
              <a:avLst/>
            </a:prstGeom>
            <a:noFill/>
            <a:ln>
              <a:noFill/>
            </a:ln>
          </p:spPr>
        </p:pic>
      </p:grpSp>
      <p:grpSp>
        <p:nvGrpSpPr>
          <p:cNvPr id="1288" name="Google Shape;1288;p13"/>
          <p:cNvGrpSpPr/>
          <p:nvPr/>
        </p:nvGrpSpPr>
        <p:grpSpPr>
          <a:xfrm>
            <a:off x="-828000" y="1759147"/>
            <a:ext cx="828000" cy="828000"/>
            <a:chOff x="-828000" y="1759147"/>
            <a:chExt cx="828000" cy="828000"/>
          </a:xfrm>
        </p:grpSpPr>
        <p:sp>
          <p:nvSpPr>
            <p:cNvPr id="1289" name="Google Shape;1289;p13"/>
            <p:cNvSpPr/>
            <p:nvPr/>
          </p:nvSpPr>
          <p:spPr>
            <a:xfrm>
              <a:off x="-828000" y="1759147"/>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90" name="Google Shape;1290;p13" descr="Upward trend"/>
            <p:cNvPicPr preferRelativeResize="0"/>
            <p:nvPr/>
          </p:nvPicPr>
          <p:blipFill rotWithShape="1">
            <a:blip r:embed="rId4">
              <a:alphaModFix/>
            </a:blip>
            <a:srcRect/>
            <a:stretch/>
          </p:blipFill>
          <p:spPr>
            <a:xfrm>
              <a:off x="-723417" y="1862580"/>
              <a:ext cx="618834" cy="618834"/>
            </a:xfrm>
            <a:prstGeom prst="rect">
              <a:avLst/>
            </a:prstGeom>
            <a:noFill/>
            <a:ln>
              <a:noFill/>
            </a:ln>
          </p:spPr>
        </p:pic>
      </p:grpSp>
      <p:grpSp>
        <p:nvGrpSpPr>
          <p:cNvPr id="1291" name="Google Shape;1291;p13"/>
          <p:cNvGrpSpPr/>
          <p:nvPr/>
        </p:nvGrpSpPr>
        <p:grpSpPr>
          <a:xfrm>
            <a:off x="-828000" y="4206382"/>
            <a:ext cx="828000" cy="828000"/>
            <a:chOff x="-828000" y="4206382"/>
            <a:chExt cx="828000" cy="828000"/>
          </a:xfrm>
        </p:grpSpPr>
        <p:sp>
          <p:nvSpPr>
            <p:cNvPr id="1292" name="Google Shape;1292;p13"/>
            <p:cNvSpPr/>
            <p:nvPr/>
          </p:nvSpPr>
          <p:spPr>
            <a:xfrm>
              <a:off x="-828000" y="4206382"/>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93" name="Google Shape;1293;p13" descr="Single gear"/>
            <p:cNvPicPr preferRelativeResize="0"/>
            <p:nvPr/>
          </p:nvPicPr>
          <p:blipFill rotWithShape="1">
            <a:blip r:embed="rId5">
              <a:alphaModFix/>
            </a:blip>
            <a:srcRect/>
            <a:stretch/>
          </p:blipFill>
          <p:spPr>
            <a:xfrm>
              <a:off x="-723417" y="4310965"/>
              <a:ext cx="618834" cy="618834"/>
            </a:xfrm>
            <a:prstGeom prst="rect">
              <a:avLst/>
            </a:prstGeom>
            <a:noFill/>
            <a:ln>
              <a:noFill/>
            </a:ln>
          </p:spPr>
        </p:pic>
      </p:grpSp>
      <p:grpSp>
        <p:nvGrpSpPr>
          <p:cNvPr id="1294" name="Google Shape;1294;p13"/>
          <p:cNvGrpSpPr/>
          <p:nvPr/>
        </p:nvGrpSpPr>
        <p:grpSpPr>
          <a:xfrm>
            <a:off x="945606" y="5462235"/>
            <a:ext cx="828000" cy="828000"/>
            <a:chOff x="-828000" y="5462235"/>
            <a:chExt cx="828000" cy="828000"/>
          </a:xfrm>
        </p:grpSpPr>
        <p:sp>
          <p:nvSpPr>
            <p:cNvPr id="1295" name="Google Shape;1295;p13"/>
            <p:cNvSpPr/>
            <p:nvPr/>
          </p:nvSpPr>
          <p:spPr>
            <a:xfrm>
              <a:off x="-828000" y="5462235"/>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96" name="Google Shape;1296;p13" descr="Users"/>
            <p:cNvPicPr preferRelativeResize="0"/>
            <p:nvPr/>
          </p:nvPicPr>
          <p:blipFill rotWithShape="1">
            <a:blip r:embed="rId6">
              <a:alphaModFix/>
            </a:blip>
            <a:srcRect/>
            <a:stretch/>
          </p:blipFill>
          <p:spPr>
            <a:xfrm>
              <a:off x="-723417" y="5566818"/>
              <a:ext cx="618834" cy="618834"/>
            </a:xfrm>
            <a:prstGeom prst="rect">
              <a:avLst/>
            </a:prstGeom>
            <a:noFill/>
            <a:ln>
              <a:noFill/>
            </a:ln>
          </p:spPr>
        </p:pic>
      </p:grpSp>
      <p:grpSp>
        <p:nvGrpSpPr>
          <p:cNvPr id="1297" name="Google Shape;1297;p13"/>
          <p:cNvGrpSpPr/>
          <p:nvPr/>
        </p:nvGrpSpPr>
        <p:grpSpPr>
          <a:xfrm>
            <a:off x="-828000" y="3015000"/>
            <a:ext cx="828000" cy="828000"/>
            <a:chOff x="-828000" y="3015000"/>
            <a:chExt cx="828000" cy="828000"/>
          </a:xfrm>
        </p:grpSpPr>
        <p:sp>
          <p:nvSpPr>
            <p:cNvPr id="1298" name="Google Shape;1298;p13"/>
            <p:cNvSpPr/>
            <p:nvPr/>
          </p:nvSpPr>
          <p:spPr>
            <a:xfrm>
              <a:off x="-828000" y="3015000"/>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99" name="Google Shape;1299;p13" descr="Coffee"/>
            <p:cNvPicPr preferRelativeResize="0"/>
            <p:nvPr/>
          </p:nvPicPr>
          <p:blipFill rotWithShape="1">
            <a:blip r:embed="rId7">
              <a:alphaModFix/>
            </a:blip>
            <a:srcRect/>
            <a:stretch/>
          </p:blipFill>
          <p:spPr>
            <a:xfrm>
              <a:off x="-668912" y="3119067"/>
              <a:ext cx="582259" cy="582259"/>
            </a:xfrm>
            <a:prstGeom prst="rect">
              <a:avLst/>
            </a:prstGeom>
            <a:noFill/>
            <a:ln>
              <a:noFill/>
            </a:ln>
          </p:spPr>
        </p:pic>
      </p:grpSp>
      <p:sp>
        <p:nvSpPr>
          <p:cNvPr id="1300" name="Google Shape;1300;p13"/>
          <p:cNvSpPr/>
          <p:nvPr/>
        </p:nvSpPr>
        <p:spPr>
          <a:xfrm rot="10800000">
            <a:off x="1" y="-4437658"/>
            <a:ext cx="1359604" cy="20627788"/>
          </a:xfrm>
          <a:custGeom>
            <a:avLst/>
            <a:gdLst/>
            <a:ahLst/>
            <a:cxnLst/>
            <a:rect l="l" t="t" r="r" b="b"/>
            <a:pathLst>
              <a:path w="1359604" h="20627788" extrusionOk="0">
                <a:moveTo>
                  <a:pt x="36" y="20627788"/>
                </a:moveTo>
                <a:lnTo>
                  <a:pt x="36" y="11151257"/>
                </a:lnTo>
                <a:cubicBezTo>
                  <a:pt x="-1812" y="10732246"/>
                  <a:pt x="562432" y="10818204"/>
                  <a:pt x="567694" y="10313894"/>
                </a:cubicBezTo>
                <a:cubicBezTo>
                  <a:pt x="572956" y="9809584"/>
                  <a:pt x="-5226" y="9888718"/>
                  <a:pt x="36" y="9476531"/>
                </a:cubicBezTo>
                <a:lnTo>
                  <a:pt x="36" y="0"/>
                </a:lnTo>
                <a:lnTo>
                  <a:pt x="1359604" y="0"/>
                </a:lnTo>
                <a:lnTo>
                  <a:pt x="1359604" y="20627788"/>
                </a:lnTo>
                <a:lnTo>
                  <a:pt x="36" y="206277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1" name="Google Shape;1301;p13" descr="Lightbulb">
            <a:hlinkClick r:id="rId8" action="ppaction://hlinksldjump"/>
          </p:cNvPr>
          <p:cNvPicPr preferRelativeResize="0"/>
          <p:nvPr/>
        </p:nvPicPr>
        <p:blipFill rotWithShape="1">
          <a:blip r:embed="rId9">
            <a:alphaModFix/>
          </a:blip>
          <a:srcRect/>
          <a:stretch/>
        </p:blipFill>
        <p:spPr>
          <a:xfrm>
            <a:off x="383488" y="634043"/>
            <a:ext cx="618834" cy="618834"/>
          </a:xfrm>
          <a:prstGeom prst="rect">
            <a:avLst/>
          </a:prstGeom>
          <a:noFill/>
          <a:ln>
            <a:noFill/>
          </a:ln>
        </p:spPr>
      </p:pic>
      <p:pic>
        <p:nvPicPr>
          <p:cNvPr id="1303" name="Google Shape;1303;p13" descr="Coffee">
            <a:hlinkClick r:id="rId10" action="ppaction://hlinksldjump"/>
          </p:cNvPr>
          <p:cNvPicPr preferRelativeResize="0"/>
          <p:nvPr/>
        </p:nvPicPr>
        <p:blipFill rotWithShape="1">
          <a:blip r:embed="rId11">
            <a:alphaModFix/>
          </a:blip>
          <a:srcRect/>
          <a:stretch/>
        </p:blipFill>
        <p:spPr>
          <a:xfrm>
            <a:off x="437993" y="3119067"/>
            <a:ext cx="582259" cy="582259"/>
          </a:xfrm>
          <a:prstGeom prst="rect">
            <a:avLst/>
          </a:prstGeom>
          <a:noFill/>
          <a:ln>
            <a:noFill/>
          </a:ln>
        </p:spPr>
      </p:pic>
      <p:pic>
        <p:nvPicPr>
          <p:cNvPr id="1305" name="Google Shape;1305;p13" descr="Users">
            <a:hlinkClick r:id="rId12" action="ppaction://hlinksldjump"/>
          </p:cNvPr>
          <p:cNvPicPr preferRelativeResize="0"/>
          <p:nvPr/>
        </p:nvPicPr>
        <p:blipFill rotWithShape="1">
          <a:blip r:embed="rId13">
            <a:alphaModFix/>
          </a:blip>
          <a:srcRect/>
          <a:stretch/>
        </p:blipFill>
        <p:spPr>
          <a:xfrm>
            <a:off x="383488" y="5566818"/>
            <a:ext cx="618834" cy="618834"/>
          </a:xfrm>
          <a:prstGeom prst="rect">
            <a:avLst/>
          </a:prstGeom>
          <a:noFill/>
          <a:ln>
            <a:noFill/>
          </a:ln>
        </p:spPr>
      </p:pic>
      <p:sp>
        <p:nvSpPr>
          <p:cNvPr id="1306" name="Google Shape;1306;p13"/>
          <p:cNvSpPr/>
          <p:nvPr/>
        </p:nvSpPr>
        <p:spPr>
          <a:xfrm>
            <a:off x="11562669" y="6182838"/>
            <a:ext cx="450022" cy="414019"/>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11</a:t>
            </a:r>
            <a:endParaRPr sz="1800">
              <a:solidFill>
                <a:schemeClr val="dk1"/>
              </a:solidFill>
              <a:latin typeface="Calibri"/>
              <a:ea typeface="Calibri"/>
              <a:cs typeface="Calibri"/>
              <a:sym typeface="Calibri"/>
            </a:endParaRPr>
          </a:p>
        </p:txBody>
      </p:sp>
      <p:sp>
        <p:nvSpPr>
          <p:cNvPr id="1307" name="Google Shape;1307;p13"/>
          <p:cNvSpPr txBox="1"/>
          <p:nvPr/>
        </p:nvSpPr>
        <p:spPr>
          <a:xfrm>
            <a:off x="4715802" y="583080"/>
            <a:ext cx="34035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800"/>
              <a:buFont typeface="Arial"/>
              <a:buNone/>
            </a:pPr>
            <a:r>
              <a:rPr lang="fr-FR" sz="2800" b="1">
                <a:solidFill>
                  <a:srgbClr val="FFFFFF"/>
                </a:solidFill>
                <a:latin typeface="Montserrat"/>
                <a:ea typeface="Montserrat"/>
                <a:cs typeface="Montserrat"/>
                <a:sym typeface="Montserrat"/>
              </a:rPr>
              <a:t>Conclusion</a:t>
            </a:r>
            <a:endParaRPr sz="2800" b="1">
              <a:solidFill>
                <a:srgbClr val="FFFFFF"/>
              </a:solidFill>
              <a:latin typeface="Montserrat"/>
              <a:ea typeface="Montserrat"/>
              <a:cs typeface="Montserrat"/>
              <a:sym typeface="Montserrat"/>
            </a:endParaRPr>
          </a:p>
        </p:txBody>
      </p:sp>
      <p:pic>
        <p:nvPicPr>
          <p:cNvPr id="1308" name="Google Shape;1308;p13"/>
          <p:cNvPicPr preferRelativeResize="0"/>
          <p:nvPr/>
        </p:nvPicPr>
        <p:blipFill rotWithShape="1">
          <a:blip r:embed="rId14">
            <a:alphaModFix/>
          </a:blip>
          <a:srcRect/>
          <a:stretch/>
        </p:blipFill>
        <p:spPr>
          <a:xfrm rot="-59998">
            <a:off x="4545756" y="1104155"/>
            <a:ext cx="3743581" cy="134841"/>
          </a:xfrm>
          <a:prstGeom prst="rect">
            <a:avLst/>
          </a:prstGeom>
          <a:noFill/>
          <a:ln>
            <a:noFill/>
          </a:ln>
        </p:spPr>
      </p:pic>
      <p:sp>
        <p:nvSpPr>
          <p:cNvPr id="1309" name="Google Shape;1309;p13"/>
          <p:cNvSpPr txBox="1"/>
          <p:nvPr/>
        </p:nvSpPr>
        <p:spPr>
          <a:xfrm>
            <a:off x="2027950" y="2097600"/>
            <a:ext cx="8779200" cy="2662800"/>
          </a:xfrm>
          <a:prstGeom prst="rect">
            <a:avLst/>
          </a:prstGeom>
          <a:noFill/>
          <a:ln w="9525" cap="flat" cmpd="sng">
            <a:solidFill>
              <a:srgbClr val="FDFFFF"/>
            </a:solidFill>
            <a:prstDash val="solid"/>
            <a:round/>
            <a:headEnd type="none" w="sm" len="sm"/>
            <a:tailEnd type="none" w="sm" len="sm"/>
          </a:ln>
        </p:spPr>
        <p:txBody>
          <a:bodyPr spcFirstLastPara="1" wrap="square" lIns="91425" tIns="91425" rIns="91425" bIns="91425" anchor="t" anchorCtr="0">
            <a:spAutoFit/>
          </a:bodyPr>
          <a:lstStyle/>
          <a:p>
            <a:pPr marL="457200" marR="0" lvl="0" indent="-374650" algn="l" rtl="0">
              <a:lnSpc>
                <a:spcPct val="150000"/>
              </a:lnSpc>
              <a:spcBef>
                <a:spcPts val="0"/>
              </a:spcBef>
              <a:spcAft>
                <a:spcPts val="0"/>
              </a:spcAft>
              <a:buClr>
                <a:srgbClr val="FFFFFF"/>
              </a:buClr>
              <a:buSzPts val="2300"/>
              <a:buFont typeface="Calibri"/>
              <a:buChar char="●"/>
            </a:pPr>
            <a:r>
              <a:rPr lang="fr-FR" sz="2300" dirty="0">
                <a:solidFill>
                  <a:srgbClr val="FFFFFF"/>
                </a:solidFill>
                <a:latin typeface="Calibri"/>
                <a:ea typeface="Calibri"/>
                <a:cs typeface="Calibri"/>
                <a:sym typeface="Calibri"/>
              </a:rPr>
              <a:t>Travail dans un contexte AGILE</a:t>
            </a:r>
            <a:endParaRPr sz="2300" dirty="0">
              <a:solidFill>
                <a:srgbClr val="FFFFFF"/>
              </a:solidFill>
              <a:latin typeface="Calibri"/>
              <a:ea typeface="Calibri"/>
              <a:cs typeface="Calibri"/>
              <a:sym typeface="Calibri"/>
            </a:endParaRPr>
          </a:p>
          <a:p>
            <a:pPr marL="457200" marR="0" lvl="0" indent="-374650" algn="l" rtl="0">
              <a:lnSpc>
                <a:spcPct val="150000"/>
              </a:lnSpc>
              <a:spcBef>
                <a:spcPts val="0"/>
              </a:spcBef>
              <a:spcAft>
                <a:spcPts val="0"/>
              </a:spcAft>
              <a:buClr>
                <a:srgbClr val="FFFFFF"/>
              </a:buClr>
              <a:buSzPts val="2300"/>
              <a:buFont typeface="Calibri"/>
              <a:buChar char="●"/>
            </a:pPr>
            <a:r>
              <a:rPr lang="fr-FR" sz="2300" dirty="0">
                <a:solidFill>
                  <a:srgbClr val="FFFFFF"/>
                </a:solidFill>
                <a:latin typeface="Calibri"/>
                <a:ea typeface="Calibri"/>
                <a:cs typeface="Calibri"/>
                <a:sym typeface="Calibri"/>
              </a:rPr>
              <a:t>Missions de types RUN &amp; BUILD</a:t>
            </a:r>
            <a:endParaRPr sz="2300" dirty="0">
              <a:solidFill>
                <a:srgbClr val="FFFFFF"/>
              </a:solidFill>
              <a:latin typeface="Calibri"/>
              <a:ea typeface="Calibri"/>
              <a:cs typeface="Calibri"/>
              <a:sym typeface="Calibri"/>
            </a:endParaRPr>
          </a:p>
          <a:p>
            <a:pPr marL="457200" marR="0" lvl="0" indent="-374650" algn="l" rtl="0">
              <a:lnSpc>
                <a:spcPct val="150000"/>
              </a:lnSpc>
              <a:spcBef>
                <a:spcPts val="0"/>
              </a:spcBef>
              <a:spcAft>
                <a:spcPts val="0"/>
              </a:spcAft>
              <a:buClr>
                <a:srgbClr val="FFFFFF"/>
              </a:buClr>
              <a:buSzPts val="2300"/>
              <a:buFont typeface="Calibri"/>
              <a:buChar char="●"/>
            </a:pPr>
            <a:r>
              <a:rPr lang="fr-FR" sz="2300" dirty="0">
                <a:solidFill>
                  <a:srgbClr val="FFFFFF"/>
                </a:solidFill>
                <a:latin typeface="Calibri"/>
                <a:ea typeface="Calibri"/>
                <a:cs typeface="Calibri"/>
                <a:sym typeface="Calibri"/>
              </a:rPr>
              <a:t>Développements Front </a:t>
            </a:r>
            <a:r>
              <a:rPr lang="fr-FR" sz="2300" dirty="0" err="1">
                <a:solidFill>
                  <a:srgbClr val="FFFFFF"/>
                </a:solidFill>
                <a:latin typeface="Calibri"/>
                <a:ea typeface="Calibri"/>
                <a:cs typeface="Calibri"/>
                <a:sym typeface="Calibri"/>
              </a:rPr>
              <a:t>Angular</a:t>
            </a:r>
            <a:r>
              <a:rPr lang="fr-FR" sz="2300" dirty="0">
                <a:solidFill>
                  <a:srgbClr val="FFFFFF"/>
                </a:solidFill>
                <a:latin typeface="Calibri"/>
                <a:ea typeface="Calibri"/>
                <a:cs typeface="Calibri"/>
                <a:sym typeface="Calibri"/>
              </a:rPr>
              <a:t> &amp; Back avec Java Spring</a:t>
            </a:r>
            <a:endParaRPr sz="2300" dirty="0">
              <a:solidFill>
                <a:srgbClr val="FFFFFF"/>
              </a:solidFill>
              <a:latin typeface="Calibri"/>
              <a:ea typeface="Calibri"/>
              <a:cs typeface="Calibri"/>
              <a:sym typeface="Calibri"/>
            </a:endParaRPr>
          </a:p>
          <a:p>
            <a:pPr marL="457200" marR="0" lvl="0" indent="-374650" algn="l" rtl="0">
              <a:lnSpc>
                <a:spcPct val="150000"/>
              </a:lnSpc>
              <a:spcBef>
                <a:spcPts val="0"/>
              </a:spcBef>
              <a:spcAft>
                <a:spcPts val="0"/>
              </a:spcAft>
              <a:buClr>
                <a:srgbClr val="FFFFFF"/>
              </a:buClr>
              <a:buSzPts val="2300"/>
              <a:buFont typeface="Calibri"/>
              <a:buChar char="●"/>
            </a:pPr>
            <a:r>
              <a:rPr lang="fr-FR" sz="2300" dirty="0">
                <a:solidFill>
                  <a:srgbClr val="FFFFFF"/>
                </a:solidFill>
                <a:latin typeface="Calibri"/>
                <a:ea typeface="Calibri"/>
                <a:cs typeface="Calibri"/>
                <a:sym typeface="Calibri"/>
              </a:rPr>
              <a:t>Expérience professionnelle acquise</a:t>
            </a:r>
            <a:endParaRPr sz="2300" dirty="0">
              <a:solidFill>
                <a:srgbClr val="FFFFFF"/>
              </a:solidFill>
              <a:latin typeface="Calibri"/>
              <a:ea typeface="Calibri"/>
              <a:cs typeface="Calibri"/>
              <a:sym typeface="Calibri"/>
            </a:endParaRPr>
          </a:p>
          <a:p>
            <a:pPr marL="457200" marR="0" lvl="0" indent="-374650" algn="l" rtl="0">
              <a:lnSpc>
                <a:spcPct val="150000"/>
              </a:lnSpc>
              <a:spcBef>
                <a:spcPts val="0"/>
              </a:spcBef>
              <a:spcAft>
                <a:spcPts val="0"/>
              </a:spcAft>
              <a:buClr>
                <a:srgbClr val="FFFFFF"/>
              </a:buClr>
              <a:buSzPts val="2300"/>
              <a:buFont typeface="Calibri"/>
              <a:buChar char="●"/>
            </a:pPr>
            <a:r>
              <a:rPr lang="fr-FR" sz="2300" dirty="0">
                <a:solidFill>
                  <a:srgbClr val="FFFFFF"/>
                </a:solidFill>
                <a:latin typeface="Calibri"/>
                <a:ea typeface="Calibri"/>
                <a:cs typeface="Calibri"/>
                <a:sym typeface="Calibri"/>
              </a:rPr>
              <a:t>Recrutement en CDI dans l’horizon</a:t>
            </a:r>
            <a:endParaRPr sz="2300" dirty="0">
              <a:solidFill>
                <a:srgbClr val="FFFFFF"/>
              </a:solidFill>
              <a:latin typeface="Calibri"/>
              <a:ea typeface="Calibri"/>
              <a:cs typeface="Calibri"/>
              <a:sym typeface="Calibri"/>
            </a:endParaRPr>
          </a:p>
        </p:txBody>
      </p:sp>
      <p:pic>
        <p:nvPicPr>
          <p:cNvPr id="27" name="Graphique 26" descr="Clap avec un remplissage uni">
            <a:extLst>
              <a:ext uri="{FF2B5EF4-FFF2-40B4-BE49-F238E27FC236}">
                <a16:creationId xmlns:a16="http://schemas.microsoft.com/office/drawing/2014/main" id="{3A311709-9C27-41EB-A9A5-C3933F8ECB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4871" y="4310965"/>
            <a:ext cx="618835" cy="618835"/>
          </a:xfrm>
          <a:prstGeom prst="rect">
            <a:avLst/>
          </a:prstGeom>
        </p:spPr>
      </p:pic>
      <p:pic>
        <p:nvPicPr>
          <p:cNvPr id="28" name="Graphique 27" descr="Internet des objets avec un remplissage uni">
            <a:extLst>
              <a:ext uri="{FF2B5EF4-FFF2-40B4-BE49-F238E27FC236}">
                <a16:creationId xmlns:a16="http://schemas.microsoft.com/office/drawing/2014/main" id="{F82B9C7D-133E-4AC8-8B8E-0249C8F2E5D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7035" y="1861040"/>
            <a:ext cx="705535" cy="705535"/>
          </a:xfrm>
          <a:prstGeom prst="rect">
            <a:avLst/>
          </a:prstGeom>
        </p:spPr>
      </p:pic>
      <p:grpSp>
        <p:nvGrpSpPr>
          <p:cNvPr id="29" name="Google Shape;763;p1">
            <a:extLst>
              <a:ext uri="{FF2B5EF4-FFF2-40B4-BE49-F238E27FC236}">
                <a16:creationId xmlns:a16="http://schemas.microsoft.com/office/drawing/2014/main" id="{640A09C5-9305-4F76-9199-229B5781B87A}"/>
              </a:ext>
            </a:extLst>
          </p:cNvPr>
          <p:cNvGrpSpPr/>
          <p:nvPr/>
        </p:nvGrpSpPr>
        <p:grpSpPr>
          <a:xfrm>
            <a:off x="9217173" y="44522"/>
            <a:ext cx="3028221" cy="893419"/>
            <a:chOff x="2190682" y="768298"/>
            <a:chExt cx="3028221" cy="893419"/>
          </a:xfrm>
        </p:grpSpPr>
        <p:sp>
          <p:nvSpPr>
            <p:cNvPr id="30" name="Google Shape;764;p1">
              <a:extLst>
                <a:ext uri="{FF2B5EF4-FFF2-40B4-BE49-F238E27FC236}">
                  <a16:creationId xmlns:a16="http://schemas.microsoft.com/office/drawing/2014/main" id="{CE0ECD94-DFFF-4925-9D2B-07DC62F5ED34}"/>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31" name="Google Shape;765;p1">
              <a:extLst>
                <a:ext uri="{FF2B5EF4-FFF2-40B4-BE49-F238E27FC236}">
                  <a16:creationId xmlns:a16="http://schemas.microsoft.com/office/drawing/2014/main" id="{1E37D36D-814E-4CF6-B5B1-7791C148E5FE}"/>
                </a:ext>
              </a:extLst>
            </p:cNvPr>
            <p:cNvGrpSpPr/>
            <p:nvPr/>
          </p:nvGrpSpPr>
          <p:grpSpPr>
            <a:xfrm>
              <a:off x="2190682" y="768298"/>
              <a:ext cx="1358042" cy="809187"/>
              <a:chOff x="2190682" y="768298"/>
              <a:chExt cx="1358042" cy="809187"/>
            </a:xfrm>
          </p:grpSpPr>
          <p:pic>
            <p:nvPicPr>
              <p:cNvPr id="32" name="Google Shape;766;p1" descr="Une image contenant flèche&#10;&#10;Description générée automatiquement">
                <a:extLst>
                  <a:ext uri="{FF2B5EF4-FFF2-40B4-BE49-F238E27FC236}">
                    <a16:creationId xmlns:a16="http://schemas.microsoft.com/office/drawing/2014/main" id="{9FFAC0D4-7564-4771-8633-9FD5E94A31DB}"/>
                  </a:ext>
                </a:extLst>
              </p:cNvPr>
              <p:cNvPicPr preferRelativeResize="0"/>
              <p:nvPr/>
            </p:nvPicPr>
            <p:blipFill rotWithShape="1">
              <a:blip r:embed="rId19">
                <a:alphaModFix/>
              </a:blip>
              <a:srcRect r="41455" b="10434"/>
              <a:stretch/>
            </p:blipFill>
            <p:spPr>
              <a:xfrm>
                <a:off x="2474712" y="768298"/>
                <a:ext cx="1074012" cy="697025"/>
              </a:xfrm>
              <a:prstGeom prst="rect">
                <a:avLst/>
              </a:prstGeom>
              <a:noFill/>
              <a:ln>
                <a:noFill/>
              </a:ln>
            </p:spPr>
          </p:pic>
          <p:sp>
            <p:nvSpPr>
              <p:cNvPr id="33" name="Google Shape;767;p1">
                <a:extLst>
                  <a:ext uri="{FF2B5EF4-FFF2-40B4-BE49-F238E27FC236}">
                    <a16:creationId xmlns:a16="http://schemas.microsoft.com/office/drawing/2014/main" id="{8B7C80AB-0CA9-48EA-AD78-CCDD80E5E4D3}"/>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1313"/>
        <p:cNvGrpSpPr/>
        <p:nvPr/>
      </p:nvGrpSpPr>
      <p:grpSpPr>
        <a:xfrm>
          <a:off x="0" y="0"/>
          <a:ext cx="0" cy="0"/>
          <a:chOff x="0" y="0"/>
          <a:chExt cx="0" cy="0"/>
        </a:xfrm>
      </p:grpSpPr>
      <p:sp>
        <p:nvSpPr>
          <p:cNvPr id="1314" name="Google Shape;1314;p14"/>
          <p:cNvSpPr/>
          <p:nvPr/>
        </p:nvSpPr>
        <p:spPr>
          <a:xfrm>
            <a:off x="9519227" y="679404"/>
            <a:ext cx="1530962" cy="145323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315" name="Google Shape;1315;p14"/>
          <p:cNvGrpSpPr/>
          <p:nvPr/>
        </p:nvGrpSpPr>
        <p:grpSpPr>
          <a:xfrm>
            <a:off x="4124603" y="5629020"/>
            <a:ext cx="372325" cy="373992"/>
            <a:chOff x="3245936" y="3278875"/>
            <a:chExt cx="279251" cy="280501"/>
          </a:xfrm>
        </p:grpSpPr>
        <p:sp>
          <p:nvSpPr>
            <p:cNvPr id="1316" name="Google Shape;1316;p14"/>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17" name="Google Shape;1317;p14"/>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18" name="Google Shape;1318;p14"/>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19" name="Google Shape;1319;p14"/>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320" name="Google Shape;1320;p14"/>
          <p:cNvGrpSpPr/>
          <p:nvPr/>
        </p:nvGrpSpPr>
        <p:grpSpPr>
          <a:xfrm>
            <a:off x="11142262" y="2656726"/>
            <a:ext cx="290026" cy="291324"/>
            <a:chOff x="6548002" y="3230725"/>
            <a:chExt cx="217525" cy="218499"/>
          </a:xfrm>
        </p:grpSpPr>
        <p:sp>
          <p:nvSpPr>
            <p:cNvPr id="1321" name="Google Shape;1321;p14"/>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22" name="Google Shape;1322;p14"/>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23" name="Google Shape;1323;p14"/>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24" name="Google Shape;1324;p14"/>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325" name="Google Shape;1325;p14"/>
          <p:cNvGrpSpPr/>
          <p:nvPr/>
        </p:nvGrpSpPr>
        <p:grpSpPr>
          <a:xfrm>
            <a:off x="11254128" y="5629016"/>
            <a:ext cx="290025" cy="291324"/>
            <a:chOff x="6591027" y="3544075"/>
            <a:chExt cx="217524" cy="218499"/>
          </a:xfrm>
        </p:grpSpPr>
        <p:sp>
          <p:nvSpPr>
            <p:cNvPr id="1326" name="Google Shape;1326;p14"/>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27" name="Google Shape;1327;p14"/>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28" name="Google Shape;1328;p14"/>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29" name="Google Shape;1329;p14"/>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330" name="Google Shape;1330;p14"/>
          <p:cNvGrpSpPr/>
          <p:nvPr/>
        </p:nvGrpSpPr>
        <p:grpSpPr>
          <a:xfrm>
            <a:off x="8729345" y="397191"/>
            <a:ext cx="324101" cy="322782"/>
            <a:chOff x="6547165" y="297900"/>
            <a:chExt cx="243082" cy="242093"/>
          </a:xfrm>
        </p:grpSpPr>
        <p:sp>
          <p:nvSpPr>
            <p:cNvPr id="1331" name="Google Shape;1331;p14"/>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32" name="Google Shape;1332;p14"/>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33" name="Google Shape;1333;p14"/>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34" name="Google Shape;1334;p14"/>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335" name="Google Shape;1335;p14"/>
          <p:cNvGrpSpPr/>
          <p:nvPr/>
        </p:nvGrpSpPr>
        <p:grpSpPr>
          <a:xfrm>
            <a:off x="3754103" y="1041054"/>
            <a:ext cx="372325" cy="373992"/>
            <a:chOff x="3245936" y="3278875"/>
            <a:chExt cx="279251" cy="280501"/>
          </a:xfrm>
        </p:grpSpPr>
        <p:sp>
          <p:nvSpPr>
            <p:cNvPr id="1336" name="Google Shape;1336;p14"/>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37" name="Google Shape;1337;p14"/>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38" name="Google Shape;1338;p14"/>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39" name="Google Shape;1339;p14"/>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340" name="Google Shape;1340;p14"/>
          <p:cNvSpPr/>
          <p:nvPr/>
        </p:nvSpPr>
        <p:spPr>
          <a:xfrm>
            <a:off x="11562669" y="6182838"/>
            <a:ext cx="450022" cy="414019"/>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r>
              <a:rPr lang="fr-FR" sz="1800">
                <a:solidFill>
                  <a:schemeClr val="dk1"/>
                </a:solidFill>
                <a:latin typeface="Arial"/>
                <a:ea typeface="Arial"/>
                <a:cs typeface="Arial"/>
                <a:sym typeface="Arial"/>
              </a:rPr>
              <a:t>12</a:t>
            </a:r>
            <a:endParaRPr sz="1800">
              <a:solidFill>
                <a:schemeClr val="dk1"/>
              </a:solidFill>
              <a:latin typeface="Arial"/>
              <a:ea typeface="Arial"/>
              <a:cs typeface="Arial"/>
              <a:sym typeface="Arial"/>
            </a:endParaRPr>
          </a:p>
        </p:txBody>
      </p:sp>
      <p:sp>
        <p:nvSpPr>
          <p:cNvPr id="1341" name="Google Shape;1341;p14"/>
          <p:cNvSpPr txBox="1"/>
          <p:nvPr/>
        </p:nvSpPr>
        <p:spPr>
          <a:xfrm>
            <a:off x="4402416" y="583080"/>
            <a:ext cx="4030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800"/>
              <a:buFont typeface="Arial"/>
              <a:buNone/>
            </a:pPr>
            <a:r>
              <a:rPr lang="fr-FR" sz="2800" b="1">
                <a:solidFill>
                  <a:srgbClr val="FFFFFF"/>
                </a:solidFill>
                <a:latin typeface="Montserrat"/>
                <a:ea typeface="Montserrat"/>
                <a:cs typeface="Montserrat"/>
                <a:sym typeface="Montserrat"/>
              </a:rPr>
              <a:t>MERCI</a:t>
            </a:r>
            <a:endParaRPr sz="2800" b="1">
              <a:solidFill>
                <a:srgbClr val="FFFFFF"/>
              </a:solidFill>
              <a:latin typeface="Montserrat"/>
              <a:ea typeface="Montserrat"/>
              <a:cs typeface="Montserrat"/>
              <a:sym typeface="Montserrat"/>
            </a:endParaRPr>
          </a:p>
        </p:txBody>
      </p:sp>
      <p:pic>
        <p:nvPicPr>
          <p:cNvPr id="1342" name="Google Shape;1342;p14"/>
          <p:cNvPicPr preferRelativeResize="0"/>
          <p:nvPr/>
        </p:nvPicPr>
        <p:blipFill rotWithShape="1">
          <a:blip r:embed="rId3">
            <a:alphaModFix/>
          </a:blip>
          <a:srcRect/>
          <a:stretch/>
        </p:blipFill>
        <p:spPr>
          <a:xfrm rot="-59998">
            <a:off x="4578576" y="1134805"/>
            <a:ext cx="3743581" cy="134841"/>
          </a:xfrm>
          <a:prstGeom prst="rect">
            <a:avLst/>
          </a:prstGeom>
          <a:noFill/>
          <a:ln>
            <a:noFill/>
          </a:ln>
        </p:spPr>
      </p:pic>
      <p:pic>
        <p:nvPicPr>
          <p:cNvPr id="1343" name="Google Shape;1343;p14"/>
          <p:cNvPicPr preferRelativeResize="0"/>
          <p:nvPr/>
        </p:nvPicPr>
        <p:blipFill rotWithShape="1">
          <a:blip r:embed="rId4">
            <a:alphaModFix/>
          </a:blip>
          <a:srcRect/>
          <a:stretch/>
        </p:blipFill>
        <p:spPr>
          <a:xfrm>
            <a:off x="4053434" y="2116675"/>
            <a:ext cx="4728175" cy="3563526"/>
          </a:xfrm>
          <a:prstGeom prst="rect">
            <a:avLst/>
          </a:prstGeom>
          <a:noFill/>
          <a:ln>
            <a:noFill/>
          </a:ln>
        </p:spPr>
      </p:pic>
      <p:grpSp>
        <p:nvGrpSpPr>
          <p:cNvPr id="32" name="Google Shape;763;p1">
            <a:extLst>
              <a:ext uri="{FF2B5EF4-FFF2-40B4-BE49-F238E27FC236}">
                <a16:creationId xmlns:a16="http://schemas.microsoft.com/office/drawing/2014/main" id="{7C8107A3-FE41-4102-926E-BB743985C8F6}"/>
              </a:ext>
            </a:extLst>
          </p:cNvPr>
          <p:cNvGrpSpPr/>
          <p:nvPr/>
        </p:nvGrpSpPr>
        <p:grpSpPr>
          <a:xfrm>
            <a:off x="9217173" y="44522"/>
            <a:ext cx="3028221" cy="893419"/>
            <a:chOff x="2190682" y="768298"/>
            <a:chExt cx="3028221" cy="893419"/>
          </a:xfrm>
        </p:grpSpPr>
        <p:sp>
          <p:nvSpPr>
            <p:cNvPr id="33" name="Google Shape;764;p1">
              <a:extLst>
                <a:ext uri="{FF2B5EF4-FFF2-40B4-BE49-F238E27FC236}">
                  <a16:creationId xmlns:a16="http://schemas.microsoft.com/office/drawing/2014/main" id="{E696F1AF-FE91-48B4-BAE9-02E0B3905C51}"/>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34" name="Google Shape;765;p1">
              <a:extLst>
                <a:ext uri="{FF2B5EF4-FFF2-40B4-BE49-F238E27FC236}">
                  <a16:creationId xmlns:a16="http://schemas.microsoft.com/office/drawing/2014/main" id="{43068A46-7E3E-4B28-9E3D-1867313CA17A}"/>
                </a:ext>
              </a:extLst>
            </p:cNvPr>
            <p:cNvGrpSpPr/>
            <p:nvPr/>
          </p:nvGrpSpPr>
          <p:grpSpPr>
            <a:xfrm>
              <a:off x="2190682" y="768298"/>
              <a:ext cx="1358042" cy="809187"/>
              <a:chOff x="2190682" y="768298"/>
              <a:chExt cx="1358042" cy="809187"/>
            </a:xfrm>
          </p:grpSpPr>
          <p:pic>
            <p:nvPicPr>
              <p:cNvPr id="35" name="Google Shape;766;p1" descr="Une image contenant flèche&#10;&#10;Description générée automatiquement">
                <a:extLst>
                  <a:ext uri="{FF2B5EF4-FFF2-40B4-BE49-F238E27FC236}">
                    <a16:creationId xmlns:a16="http://schemas.microsoft.com/office/drawing/2014/main" id="{5EBE963C-E0B1-4B07-AB64-6D435B024E05}"/>
                  </a:ext>
                </a:extLst>
              </p:cNvPr>
              <p:cNvPicPr preferRelativeResize="0"/>
              <p:nvPr/>
            </p:nvPicPr>
            <p:blipFill rotWithShape="1">
              <a:blip r:embed="rId5">
                <a:alphaModFix/>
              </a:blip>
              <a:srcRect r="41455" b="10434"/>
              <a:stretch/>
            </p:blipFill>
            <p:spPr>
              <a:xfrm>
                <a:off x="2474712" y="768298"/>
                <a:ext cx="1074012" cy="697025"/>
              </a:xfrm>
              <a:prstGeom prst="rect">
                <a:avLst/>
              </a:prstGeom>
              <a:noFill/>
              <a:ln>
                <a:noFill/>
              </a:ln>
            </p:spPr>
          </p:pic>
          <p:sp>
            <p:nvSpPr>
              <p:cNvPr id="36" name="Google Shape;767;p1">
                <a:extLst>
                  <a:ext uri="{FF2B5EF4-FFF2-40B4-BE49-F238E27FC236}">
                    <a16:creationId xmlns:a16="http://schemas.microsoft.com/office/drawing/2014/main" id="{EE4418D7-172A-465C-838B-DA7F7718F519}"/>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grpSp>
        <p:nvGrpSpPr>
          <p:cNvPr id="776" name="Google Shape;776;p2"/>
          <p:cNvGrpSpPr/>
          <p:nvPr/>
        </p:nvGrpSpPr>
        <p:grpSpPr>
          <a:xfrm rot="10800000">
            <a:off x="10360694" y="6357433"/>
            <a:ext cx="372335" cy="374002"/>
            <a:chOff x="2600586" y="-790575"/>
            <a:chExt cx="279251" cy="280501"/>
          </a:xfrm>
        </p:grpSpPr>
        <p:sp>
          <p:nvSpPr>
            <p:cNvPr id="777" name="Google Shape;777;p2"/>
            <p:cNvSpPr/>
            <p:nvPr/>
          </p:nvSpPr>
          <p:spPr>
            <a:xfrm>
              <a:off x="2733301" y="-7905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78" name="Google Shape;778;p2"/>
            <p:cNvSpPr/>
            <p:nvPr/>
          </p:nvSpPr>
          <p:spPr>
            <a:xfrm>
              <a:off x="2733301" y="-6015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79" name="Google Shape;779;p2"/>
            <p:cNvSpPr/>
            <p:nvPr/>
          </p:nvSpPr>
          <p:spPr>
            <a:xfrm>
              <a:off x="2789679" y="-6591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0" name="Google Shape;780;p2"/>
            <p:cNvSpPr/>
            <p:nvPr/>
          </p:nvSpPr>
          <p:spPr>
            <a:xfrm>
              <a:off x="2600586" y="-6591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grpSp>
      <p:grpSp>
        <p:nvGrpSpPr>
          <p:cNvPr id="781" name="Google Shape;781;p2"/>
          <p:cNvGrpSpPr/>
          <p:nvPr/>
        </p:nvGrpSpPr>
        <p:grpSpPr>
          <a:xfrm rot="10800000">
            <a:off x="5945689" y="6357433"/>
            <a:ext cx="300600" cy="301935"/>
            <a:chOff x="2600577" y="-942975"/>
            <a:chExt cx="225450" cy="226451"/>
          </a:xfrm>
        </p:grpSpPr>
        <p:sp>
          <p:nvSpPr>
            <p:cNvPr id="782" name="Google Shape;782;p2"/>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3" name="Google Shape;783;p2"/>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4" name="Google Shape;784;p2"/>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5" name="Google Shape;785;p2"/>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grpSp>
      <p:grpSp>
        <p:nvGrpSpPr>
          <p:cNvPr id="786" name="Google Shape;786;p2"/>
          <p:cNvGrpSpPr/>
          <p:nvPr/>
        </p:nvGrpSpPr>
        <p:grpSpPr>
          <a:xfrm>
            <a:off x="10276041" y="316881"/>
            <a:ext cx="239768" cy="240835"/>
            <a:chOff x="772452" y="98699"/>
            <a:chExt cx="179826" cy="180626"/>
          </a:xfrm>
        </p:grpSpPr>
        <p:sp>
          <p:nvSpPr>
            <p:cNvPr id="787" name="Google Shape;787;p2"/>
            <p:cNvSpPr/>
            <p:nvPr/>
          </p:nvSpPr>
          <p:spPr>
            <a:xfrm>
              <a:off x="857915" y="98699"/>
              <a:ext cx="9713" cy="58903"/>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8" name="Google Shape;788;p2"/>
            <p:cNvSpPr/>
            <p:nvPr/>
          </p:nvSpPr>
          <p:spPr>
            <a:xfrm>
              <a:off x="857915" y="220422"/>
              <a:ext cx="9713" cy="58903"/>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9" name="Google Shape;789;p2"/>
            <p:cNvSpPr/>
            <p:nvPr/>
          </p:nvSpPr>
          <p:spPr>
            <a:xfrm>
              <a:off x="894220" y="183344"/>
              <a:ext cx="58058" cy="10525"/>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0" name="Google Shape;790;p2"/>
            <p:cNvSpPr/>
            <p:nvPr/>
          </p:nvSpPr>
          <p:spPr>
            <a:xfrm>
              <a:off x="772452" y="183344"/>
              <a:ext cx="58095" cy="10525"/>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grpSp>
      <p:grpSp>
        <p:nvGrpSpPr>
          <p:cNvPr id="791" name="Google Shape;791;p2"/>
          <p:cNvGrpSpPr/>
          <p:nvPr/>
        </p:nvGrpSpPr>
        <p:grpSpPr>
          <a:xfrm>
            <a:off x="11745713" y="1383292"/>
            <a:ext cx="292616" cy="293937"/>
            <a:chOff x="772462" y="98696"/>
            <a:chExt cx="219462" cy="220453"/>
          </a:xfrm>
        </p:grpSpPr>
        <p:sp>
          <p:nvSpPr>
            <p:cNvPr id="792" name="Google Shape;792;p2"/>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3" name="Google Shape;793;p2"/>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4" name="Google Shape;794;p2"/>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5" name="Google Shape;795;p2"/>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grpSp>
      <p:grpSp>
        <p:nvGrpSpPr>
          <p:cNvPr id="796" name="Google Shape;796;p2"/>
          <p:cNvGrpSpPr/>
          <p:nvPr/>
        </p:nvGrpSpPr>
        <p:grpSpPr>
          <a:xfrm>
            <a:off x="1057570" y="260750"/>
            <a:ext cx="290033" cy="291332"/>
            <a:chOff x="-1723348" y="4595850"/>
            <a:chExt cx="217525" cy="218499"/>
          </a:xfrm>
        </p:grpSpPr>
        <p:sp>
          <p:nvSpPr>
            <p:cNvPr id="797" name="Google Shape;797;p2"/>
            <p:cNvSpPr/>
            <p:nvPr/>
          </p:nvSpPr>
          <p:spPr>
            <a:xfrm>
              <a:off x="-1619968" y="4595850"/>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8" name="Google Shape;798;p2"/>
            <p:cNvSpPr/>
            <p:nvPr/>
          </p:nvSpPr>
          <p:spPr>
            <a:xfrm>
              <a:off x="-1619968" y="4743096"/>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9" name="Google Shape;799;p2"/>
            <p:cNvSpPr/>
            <p:nvPr/>
          </p:nvSpPr>
          <p:spPr>
            <a:xfrm>
              <a:off x="-1576052" y="4698243"/>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800" name="Google Shape;800;p2"/>
            <p:cNvSpPr/>
            <p:nvPr/>
          </p:nvSpPr>
          <p:spPr>
            <a:xfrm>
              <a:off x="-1723348" y="4698243"/>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grpSp>
      <p:grpSp>
        <p:nvGrpSpPr>
          <p:cNvPr id="801" name="Google Shape;801;p2"/>
          <p:cNvGrpSpPr/>
          <p:nvPr/>
        </p:nvGrpSpPr>
        <p:grpSpPr>
          <a:xfrm>
            <a:off x="186018" y="981717"/>
            <a:ext cx="241145" cy="240164"/>
            <a:chOff x="6034925" y="548950"/>
            <a:chExt cx="180859" cy="180123"/>
          </a:xfrm>
        </p:grpSpPr>
        <p:sp>
          <p:nvSpPr>
            <p:cNvPr id="802" name="Google Shape;802;p2"/>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803" name="Google Shape;803;p2"/>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804" name="Google Shape;804;p2"/>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sp>
          <p:nvSpPr>
            <p:cNvPr id="805" name="Google Shape;805;p2"/>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67"/>
                <a:buFont typeface="Arial"/>
                <a:buNone/>
              </a:pPr>
              <a:endParaRPr sz="1867" b="0" i="0" u="none" strike="noStrike" cap="none">
                <a:solidFill>
                  <a:srgbClr val="000000"/>
                </a:solidFill>
                <a:latin typeface="Arial"/>
                <a:ea typeface="Arial"/>
                <a:cs typeface="Arial"/>
                <a:sym typeface="Arial"/>
              </a:endParaRPr>
            </a:p>
          </p:txBody>
        </p:sp>
      </p:grpSp>
      <p:sp>
        <p:nvSpPr>
          <p:cNvPr id="806" name="Google Shape;806;p2"/>
          <p:cNvSpPr txBox="1">
            <a:spLocks noGrp="1"/>
          </p:cNvSpPr>
          <p:nvPr>
            <p:ph type="title"/>
          </p:nvPr>
        </p:nvSpPr>
        <p:spPr>
          <a:xfrm>
            <a:off x="960000" y="762118"/>
            <a:ext cx="10272000" cy="763600"/>
          </a:xfrm>
          <a:prstGeom prst="rect">
            <a:avLst/>
          </a:prstGeom>
          <a:noFill/>
          <a:ln>
            <a:noFill/>
          </a:ln>
        </p:spPr>
        <p:txBody>
          <a:bodyPr spcFirstLastPara="1" wrap="square" lIns="121900" tIns="121900" rIns="121900" bIns="121900" anchor="t" anchorCtr="0">
            <a:normAutofit/>
          </a:bodyPr>
          <a:lstStyle/>
          <a:p>
            <a:pPr marL="0" lvl="0" indent="0" algn="ctr" rtl="0">
              <a:lnSpc>
                <a:spcPct val="100000"/>
              </a:lnSpc>
              <a:spcBef>
                <a:spcPts val="0"/>
              </a:spcBef>
              <a:spcAft>
                <a:spcPts val="0"/>
              </a:spcAft>
              <a:buSzPts val="2800"/>
              <a:buNone/>
            </a:pPr>
            <a:r>
              <a:rPr lang="fr-FR">
                <a:solidFill>
                  <a:schemeClr val="lt2"/>
                </a:solidFill>
              </a:rPr>
              <a:t>Plan de </a:t>
            </a:r>
            <a:r>
              <a:rPr lang="fr-FR"/>
              <a:t>Travail</a:t>
            </a:r>
            <a:endParaRPr/>
          </a:p>
        </p:txBody>
      </p:sp>
      <p:sp>
        <p:nvSpPr>
          <p:cNvPr id="807" name="Google Shape;807;p2"/>
          <p:cNvSpPr/>
          <p:nvPr/>
        </p:nvSpPr>
        <p:spPr>
          <a:xfrm>
            <a:off x="7251" y="-493486"/>
            <a:ext cx="3329256" cy="7984420"/>
          </a:xfrm>
          <a:custGeom>
            <a:avLst/>
            <a:gdLst/>
            <a:ahLst/>
            <a:cxnLst/>
            <a:rect l="l" t="t" r="r" b="b"/>
            <a:pathLst>
              <a:path w="3329256" h="7984420" extrusionOk="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a:gsLst>
              <a:gs pos="0">
                <a:srgbClr val="48CAE4"/>
              </a:gs>
              <a:gs pos="27400">
                <a:srgbClr val="90E0EF"/>
              </a:gs>
              <a:gs pos="61000">
                <a:srgbClr val="ADE8F4"/>
              </a:gs>
              <a:gs pos="100000">
                <a:srgbClr val="CAF0F8"/>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808" name="Google Shape;808;p2"/>
          <p:cNvGrpSpPr/>
          <p:nvPr/>
        </p:nvGrpSpPr>
        <p:grpSpPr>
          <a:xfrm>
            <a:off x="1437352" y="1240021"/>
            <a:ext cx="2006715" cy="635091"/>
            <a:chOff x="1437352" y="1240021"/>
            <a:chExt cx="2006715" cy="635091"/>
          </a:xfrm>
        </p:grpSpPr>
        <p:sp>
          <p:nvSpPr>
            <p:cNvPr id="809" name="Google Shape;809;p2"/>
            <p:cNvSpPr/>
            <p:nvPr/>
          </p:nvSpPr>
          <p:spPr>
            <a:xfrm rot="10800000" flipH="1">
              <a:off x="1437352" y="1240021"/>
              <a:ext cx="1828801" cy="635091"/>
            </a:xfrm>
            <a:custGeom>
              <a:avLst/>
              <a:gdLst/>
              <a:ahLst/>
              <a:cxnLst/>
              <a:rect l="l" t="t" r="r" b="b"/>
              <a:pathLst>
                <a:path w="3126929" h="727424" extrusionOk="0">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3045E"/>
            </a:soli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0" name="Google Shape;810;p2"/>
            <p:cNvSpPr txBox="1"/>
            <p:nvPr/>
          </p:nvSpPr>
          <p:spPr>
            <a:xfrm>
              <a:off x="1615267" y="1552614"/>
              <a:ext cx="18288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Open Sans"/>
                <a:buNone/>
              </a:pPr>
              <a:r>
                <a:rPr lang="fr-FR" sz="1200" b="1" i="0" u="none" strike="noStrike" cap="none" dirty="0">
                  <a:solidFill>
                    <a:schemeClr val="lt1"/>
                  </a:solidFill>
                  <a:latin typeface="Open Sans"/>
                  <a:ea typeface="Open Sans"/>
                  <a:cs typeface="Open Sans"/>
                  <a:sym typeface="Open Sans"/>
                </a:rPr>
                <a:t>AG2R LA MONDIALE</a:t>
              </a:r>
              <a:endParaRPr sz="1800" b="0" i="0" u="none" strike="noStrike" cap="none" dirty="0">
                <a:solidFill>
                  <a:schemeClr val="dk1"/>
                </a:solidFill>
                <a:latin typeface="Arial"/>
                <a:ea typeface="Arial"/>
                <a:cs typeface="Arial"/>
                <a:sym typeface="Arial"/>
              </a:endParaRPr>
            </a:p>
          </p:txBody>
        </p:sp>
      </p:grpSp>
      <p:sp>
        <p:nvSpPr>
          <p:cNvPr id="811" name="Google Shape;811;p2"/>
          <p:cNvSpPr txBox="1"/>
          <p:nvPr/>
        </p:nvSpPr>
        <p:spPr>
          <a:xfrm>
            <a:off x="1337029" y="922563"/>
            <a:ext cx="6531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3600"/>
              <a:buFont typeface="Open Sans"/>
              <a:buNone/>
            </a:pPr>
            <a:r>
              <a:rPr lang="fr-FR" sz="3600" b="1" i="0" u="none" strike="noStrike" cap="none">
                <a:solidFill>
                  <a:schemeClr val="lt1"/>
                </a:solidFill>
                <a:latin typeface="Open Sans"/>
                <a:ea typeface="Open Sans"/>
                <a:cs typeface="Open Sans"/>
                <a:sym typeface="Open Sans"/>
              </a:rPr>
              <a:t>1</a:t>
            </a:r>
            <a:endParaRPr sz="1800" b="0" i="0" u="none" strike="noStrike" cap="none">
              <a:solidFill>
                <a:schemeClr val="dk1"/>
              </a:solidFill>
              <a:latin typeface="Arial"/>
              <a:ea typeface="Arial"/>
              <a:cs typeface="Arial"/>
              <a:sym typeface="Arial"/>
            </a:endParaRPr>
          </a:p>
        </p:txBody>
      </p:sp>
      <p:grpSp>
        <p:nvGrpSpPr>
          <p:cNvPr id="812" name="Google Shape;812;p2"/>
          <p:cNvGrpSpPr/>
          <p:nvPr/>
        </p:nvGrpSpPr>
        <p:grpSpPr>
          <a:xfrm>
            <a:off x="1437352" y="2358630"/>
            <a:ext cx="1828801" cy="635091"/>
            <a:chOff x="1437352" y="2358630"/>
            <a:chExt cx="1828801" cy="635091"/>
          </a:xfrm>
        </p:grpSpPr>
        <p:sp>
          <p:nvSpPr>
            <p:cNvPr id="813" name="Google Shape;813;p2"/>
            <p:cNvSpPr/>
            <p:nvPr/>
          </p:nvSpPr>
          <p:spPr>
            <a:xfrm rot="10800000" flipH="1">
              <a:off x="1437352" y="2358630"/>
              <a:ext cx="1828801" cy="635091"/>
            </a:xfrm>
            <a:custGeom>
              <a:avLst/>
              <a:gdLst/>
              <a:ahLst/>
              <a:cxnLst/>
              <a:rect l="l" t="t" r="r" b="b"/>
              <a:pathLst>
                <a:path w="3126929" h="727424" extrusionOk="0">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23E8A"/>
            </a:soli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4" name="Google Shape;814;p2"/>
            <p:cNvSpPr txBox="1"/>
            <p:nvPr/>
          </p:nvSpPr>
          <p:spPr>
            <a:xfrm>
              <a:off x="1615277" y="2671225"/>
              <a:ext cx="1589396" cy="246181"/>
            </a:xfrm>
            <a:prstGeom prst="rect">
              <a:avLst/>
            </a:prstGeom>
            <a:solidFill>
              <a:srgbClr val="023E8A"/>
            </a:solid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1000"/>
                <a:buFont typeface="Open Sans"/>
                <a:buNone/>
              </a:pPr>
              <a:r>
                <a:rPr lang="fr-FR" sz="1000" b="1" i="0" u="none" strike="noStrike" cap="none" dirty="0">
                  <a:solidFill>
                    <a:schemeClr val="lt1"/>
                  </a:solidFill>
                  <a:latin typeface="Open Sans"/>
                  <a:ea typeface="Open Sans"/>
                  <a:cs typeface="Open Sans"/>
                  <a:sym typeface="Open Sans"/>
                </a:rPr>
                <a:t>MÉTHODE DE TRAVAIL</a:t>
              </a:r>
              <a:endParaRPr sz="1200" b="0" i="0" u="none" strike="noStrike" cap="none" dirty="0">
                <a:solidFill>
                  <a:schemeClr val="dk1"/>
                </a:solidFill>
                <a:latin typeface="Arial"/>
                <a:ea typeface="Arial"/>
                <a:cs typeface="Arial"/>
                <a:sym typeface="Arial"/>
              </a:endParaRPr>
            </a:p>
          </p:txBody>
        </p:sp>
      </p:grpSp>
      <p:sp>
        <p:nvSpPr>
          <p:cNvPr id="815" name="Google Shape;815;p2"/>
          <p:cNvSpPr txBox="1"/>
          <p:nvPr/>
        </p:nvSpPr>
        <p:spPr>
          <a:xfrm>
            <a:off x="1337029" y="2041172"/>
            <a:ext cx="6531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3600"/>
              <a:buFont typeface="Open Sans"/>
              <a:buNone/>
            </a:pPr>
            <a:r>
              <a:rPr lang="fr-FR" sz="3600" b="1" i="0" u="none" strike="noStrike" cap="none">
                <a:solidFill>
                  <a:schemeClr val="lt1"/>
                </a:solidFill>
                <a:latin typeface="Open Sans"/>
                <a:ea typeface="Open Sans"/>
                <a:cs typeface="Open Sans"/>
                <a:sym typeface="Open Sans"/>
              </a:rPr>
              <a:t>2</a:t>
            </a:r>
            <a:endParaRPr sz="1800" b="0" i="0" u="none" strike="noStrike" cap="none">
              <a:solidFill>
                <a:schemeClr val="dk1"/>
              </a:solidFill>
              <a:latin typeface="Arial"/>
              <a:ea typeface="Arial"/>
              <a:cs typeface="Arial"/>
              <a:sym typeface="Arial"/>
            </a:endParaRPr>
          </a:p>
        </p:txBody>
      </p:sp>
      <p:grpSp>
        <p:nvGrpSpPr>
          <p:cNvPr id="816" name="Google Shape;816;p2"/>
          <p:cNvGrpSpPr/>
          <p:nvPr/>
        </p:nvGrpSpPr>
        <p:grpSpPr>
          <a:xfrm>
            <a:off x="1437352" y="3508485"/>
            <a:ext cx="1828801" cy="635091"/>
            <a:chOff x="1437352" y="3508485"/>
            <a:chExt cx="1828801" cy="635091"/>
          </a:xfrm>
        </p:grpSpPr>
        <p:sp>
          <p:nvSpPr>
            <p:cNvPr id="817" name="Google Shape;817;p2"/>
            <p:cNvSpPr/>
            <p:nvPr/>
          </p:nvSpPr>
          <p:spPr>
            <a:xfrm rot="10800000" flipH="1">
              <a:off x="1437352" y="3508485"/>
              <a:ext cx="1828801" cy="635091"/>
            </a:xfrm>
            <a:custGeom>
              <a:avLst/>
              <a:gdLst/>
              <a:ahLst/>
              <a:cxnLst/>
              <a:rect l="l" t="t" r="r" b="b"/>
              <a:pathLst>
                <a:path w="3126929" h="727424" extrusionOk="0">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77B6"/>
            </a:soli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8" name="Google Shape;818;p2"/>
            <p:cNvSpPr txBox="1"/>
            <p:nvPr/>
          </p:nvSpPr>
          <p:spPr>
            <a:xfrm>
              <a:off x="1615267" y="3821078"/>
              <a:ext cx="1650886" cy="276999"/>
            </a:xfrm>
            <a:prstGeom prst="rect">
              <a:avLst/>
            </a:prstGeom>
            <a:solidFill>
              <a:srgbClr val="0077B6"/>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Open Sans"/>
                <a:buNone/>
              </a:pPr>
              <a:r>
                <a:rPr lang="fr-FR" sz="1200" b="1" i="0" u="none" strike="noStrike" cap="none">
                  <a:solidFill>
                    <a:schemeClr val="lt1"/>
                  </a:solidFill>
                  <a:latin typeface="Open Sans"/>
                  <a:ea typeface="Open Sans"/>
                  <a:cs typeface="Open Sans"/>
                  <a:sym typeface="Open Sans"/>
                </a:rPr>
                <a:t>SCRUM TEAM</a:t>
              </a:r>
              <a:endParaRPr sz="1800" b="0" i="0" u="none" strike="noStrike" cap="none">
                <a:solidFill>
                  <a:schemeClr val="dk1"/>
                </a:solidFill>
                <a:latin typeface="Arial"/>
                <a:ea typeface="Arial"/>
                <a:cs typeface="Arial"/>
                <a:sym typeface="Arial"/>
              </a:endParaRPr>
            </a:p>
          </p:txBody>
        </p:sp>
      </p:grpSp>
      <p:sp>
        <p:nvSpPr>
          <p:cNvPr id="819" name="Google Shape;819;p2"/>
          <p:cNvSpPr txBox="1"/>
          <p:nvPr/>
        </p:nvSpPr>
        <p:spPr>
          <a:xfrm>
            <a:off x="1366405" y="3180455"/>
            <a:ext cx="6531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3600"/>
              <a:buFont typeface="Open Sans"/>
              <a:buNone/>
            </a:pPr>
            <a:r>
              <a:rPr lang="fr-FR" sz="3600" b="1" i="0" u="none" strike="noStrike" cap="none">
                <a:solidFill>
                  <a:schemeClr val="lt1"/>
                </a:solidFill>
                <a:latin typeface="Open Sans"/>
                <a:ea typeface="Open Sans"/>
                <a:cs typeface="Open Sans"/>
                <a:sym typeface="Open Sans"/>
              </a:rPr>
              <a:t>3</a:t>
            </a:r>
            <a:endParaRPr sz="1800" b="0" i="0" u="none" strike="noStrike" cap="none">
              <a:solidFill>
                <a:schemeClr val="dk1"/>
              </a:solidFill>
              <a:latin typeface="Arial"/>
              <a:ea typeface="Arial"/>
              <a:cs typeface="Arial"/>
              <a:sym typeface="Arial"/>
            </a:endParaRPr>
          </a:p>
        </p:txBody>
      </p:sp>
      <p:grpSp>
        <p:nvGrpSpPr>
          <p:cNvPr id="820" name="Google Shape;820;p2"/>
          <p:cNvGrpSpPr/>
          <p:nvPr/>
        </p:nvGrpSpPr>
        <p:grpSpPr>
          <a:xfrm>
            <a:off x="1437352" y="4595186"/>
            <a:ext cx="1828801" cy="635091"/>
            <a:chOff x="1437352" y="4595186"/>
            <a:chExt cx="1828801" cy="635091"/>
          </a:xfrm>
        </p:grpSpPr>
        <p:sp>
          <p:nvSpPr>
            <p:cNvPr id="821" name="Google Shape;821;p2"/>
            <p:cNvSpPr/>
            <p:nvPr/>
          </p:nvSpPr>
          <p:spPr>
            <a:xfrm rot="10800000" flipH="1">
              <a:off x="1437352" y="4595186"/>
              <a:ext cx="1828801" cy="635091"/>
            </a:xfrm>
            <a:custGeom>
              <a:avLst/>
              <a:gdLst/>
              <a:ahLst/>
              <a:cxnLst/>
              <a:rect l="l" t="t" r="r" b="b"/>
              <a:pathLst>
                <a:path w="3126929" h="727424" extrusionOk="0">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96C7"/>
            </a:soli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822" name="Google Shape;822;p2"/>
            <p:cNvSpPr txBox="1"/>
            <p:nvPr/>
          </p:nvSpPr>
          <p:spPr>
            <a:xfrm>
              <a:off x="1615267" y="4907779"/>
              <a:ext cx="1589406" cy="276999"/>
            </a:xfrm>
            <a:prstGeom prst="rect">
              <a:avLst/>
            </a:prstGeom>
            <a:solidFill>
              <a:srgbClr val="0096C7"/>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Open Sans"/>
                <a:buNone/>
              </a:pPr>
              <a:r>
                <a:rPr lang="fr-FR" sz="1200" b="1" i="0" u="none" strike="noStrike" cap="none">
                  <a:solidFill>
                    <a:schemeClr val="lt1"/>
                  </a:solidFill>
                  <a:latin typeface="Open Sans"/>
                  <a:ea typeface="Open Sans"/>
                  <a:cs typeface="Open Sans"/>
                  <a:sym typeface="Open Sans"/>
                </a:rPr>
                <a:t>MISSIONS RUN</a:t>
              </a:r>
              <a:endParaRPr sz="1800" b="0" i="0" u="none" strike="noStrike" cap="none">
                <a:solidFill>
                  <a:schemeClr val="dk1"/>
                </a:solidFill>
                <a:latin typeface="Arial"/>
                <a:ea typeface="Arial"/>
                <a:cs typeface="Arial"/>
                <a:sym typeface="Arial"/>
              </a:endParaRPr>
            </a:p>
          </p:txBody>
        </p:sp>
      </p:grpSp>
      <p:sp>
        <p:nvSpPr>
          <p:cNvPr id="823" name="Google Shape;823;p2"/>
          <p:cNvSpPr txBox="1"/>
          <p:nvPr/>
        </p:nvSpPr>
        <p:spPr>
          <a:xfrm>
            <a:off x="1337029" y="4277728"/>
            <a:ext cx="6531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3600"/>
              <a:buFont typeface="Open Sans"/>
              <a:buNone/>
            </a:pPr>
            <a:r>
              <a:rPr lang="fr-FR" sz="3600" b="1" i="0" u="none" strike="noStrike" cap="none">
                <a:solidFill>
                  <a:schemeClr val="lt1"/>
                </a:solidFill>
                <a:latin typeface="Open Sans"/>
                <a:ea typeface="Open Sans"/>
                <a:cs typeface="Open Sans"/>
                <a:sym typeface="Open Sans"/>
              </a:rPr>
              <a:t>4</a:t>
            </a:r>
            <a:endParaRPr sz="1800" b="0" i="0" u="none" strike="noStrike" cap="none">
              <a:solidFill>
                <a:schemeClr val="dk1"/>
              </a:solidFill>
              <a:latin typeface="Arial"/>
              <a:ea typeface="Arial"/>
              <a:cs typeface="Arial"/>
              <a:sym typeface="Arial"/>
            </a:endParaRPr>
          </a:p>
        </p:txBody>
      </p:sp>
      <p:sp>
        <p:nvSpPr>
          <p:cNvPr id="824" name="Google Shape;824;p2"/>
          <p:cNvSpPr/>
          <p:nvPr/>
        </p:nvSpPr>
        <p:spPr>
          <a:xfrm>
            <a:off x="6677117" y="-483725"/>
            <a:ext cx="3329256" cy="7984420"/>
          </a:xfrm>
          <a:custGeom>
            <a:avLst/>
            <a:gdLst/>
            <a:ahLst/>
            <a:cxnLst/>
            <a:rect l="l" t="t" r="r" b="b"/>
            <a:pathLst>
              <a:path w="3329256" h="7984420" extrusionOk="0">
                <a:moveTo>
                  <a:pt x="0" y="0"/>
                </a:moveTo>
                <a:lnTo>
                  <a:pt x="1" y="0"/>
                </a:lnTo>
                <a:cubicBezTo>
                  <a:pt x="988227" y="0"/>
                  <a:pt x="1801035" y="751045"/>
                  <a:pt x="1898776" y="1713483"/>
                </a:cubicBezTo>
                <a:lnTo>
                  <a:pt x="1908630" y="1908628"/>
                </a:lnTo>
                <a:lnTo>
                  <a:pt x="1908630" y="6075792"/>
                </a:lnTo>
                <a:lnTo>
                  <a:pt x="1908626" y="6075792"/>
                </a:lnTo>
                <a:lnTo>
                  <a:pt x="1915960" y="6221042"/>
                </a:lnTo>
                <a:cubicBezTo>
                  <a:pt x="1988711" y="6937403"/>
                  <a:pt x="2593701" y="7496421"/>
                  <a:pt x="3329256" y="7496421"/>
                </a:cubicBezTo>
                <a:lnTo>
                  <a:pt x="3329256" y="7984420"/>
                </a:lnTo>
                <a:lnTo>
                  <a:pt x="3329255" y="7984420"/>
                </a:lnTo>
                <a:cubicBezTo>
                  <a:pt x="2341029" y="7984420"/>
                  <a:pt x="1528221" y="7233375"/>
                  <a:pt x="1430480" y="6270937"/>
                </a:cubicBezTo>
                <a:lnTo>
                  <a:pt x="1420626" y="6075792"/>
                </a:lnTo>
                <a:lnTo>
                  <a:pt x="1420626" y="1908628"/>
                </a:lnTo>
                <a:lnTo>
                  <a:pt x="1420630" y="1908628"/>
                </a:lnTo>
                <a:lnTo>
                  <a:pt x="1413296" y="1763378"/>
                </a:lnTo>
                <a:cubicBezTo>
                  <a:pt x="1340545" y="1047017"/>
                  <a:pt x="735555" y="487999"/>
                  <a:pt x="0" y="487999"/>
                </a:cubicBezTo>
                <a:close/>
              </a:path>
            </a:pathLst>
          </a:custGeom>
          <a:gradFill>
            <a:gsLst>
              <a:gs pos="0">
                <a:srgbClr val="00B4D8"/>
              </a:gs>
              <a:gs pos="27400">
                <a:srgbClr val="0096C7"/>
              </a:gs>
              <a:gs pos="61000">
                <a:srgbClr val="6EDBFC"/>
              </a:gs>
              <a:gs pos="100000">
                <a:srgbClr val="03045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825" name="Google Shape;825;p2"/>
          <p:cNvGrpSpPr/>
          <p:nvPr/>
        </p:nvGrpSpPr>
        <p:grpSpPr>
          <a:xfrm>
            <a:off x="8107218" y="1249782"/>
            <a:ext cx="1828815" cy="635091"/>
            <a:chOff x="7526101" y="1249782"/>
            <a:chExt cx="1828815" cy="635091"/>
          </a:xfrm>
        </p:grpSpPr>
        <p:sp>
          <p:nvSpPr>
            <p:cNvPr id="826" name="Google Shape;826;p2"/>
            <p:cNvSpPr/>
            <p:nvPr/>
          </p:nvSpPr>
          <p:spPr>
            <a:xfrm rot="10800000" flipH="1">
              <a:off x="7526101" y="1249782"/>
              <a:ext cx="1828801" cy="635091"/>
            </a:xfrm>
            <a:custGeom>
              <a:avLst/>
              <a:gdLst/>
              <a:ahLst/>
              <a:cxnLst/>
              <a:rect l="l" t="t" r="r" b="b"/>
              <a:pathLst>
                <a:path w="3126929" h="727424" extrusionOk="0">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00B4D8"/>
            </a:soli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827" name="Google Shape;827;p2"/>
            <p:cNvSpPr txBox="1"/>
            <p:nvPr/>
          </p:nvSpPr>
          <p:spPr>
            <a:xfrm>
              <a:off x="7704016" y="1562375"/>
              <a:ext cx="1650900" cy="276900"/>
            </a:xfrm>
            <a:prstGeom prst="rect">
              <a:avLst/>
            </a:prstGeom>
            <a:solidFill>
              <a:srgbClr val="00B4D8"/>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Open Sans"/>
                <a:buNone/>
              </a:pPr>
              <a:r>
                <a:rPr lang="fr-FR" sz="1200" b="1" i="0" u="none" strike="noStrike" cap="none" dirty="0">
                  <a:solidFill>
                    <a:schemeClr val="lt1"/>
                  </a:solidFill>
                  <a:latin typeface="Open Sans"/>
                  <a:ea typeface="Open Sans"/>
                  <a:cs typeface="Open Sans"/>
                  <a:sym typeface="Open Sans"/>
                </a:rPr>
                <a:t>MISSIONS BUILD</a:t>
              </a:r>
              <a:endParaRPr sz="1800" b="0" i="0" u="none" strike="noStrike" cap="none" dirty="0">
                <a:solidFill>
                  <a:schemeClr val="dk1"/>
                </a:solidFill>
                <a:latin typeface="Arial"/>
                <a:ea typeface="Arial"/>
                <a:cs typeface="Arial"/>
                <a:sym typeface="Arial"/>
              </a:endParaRPr>
            </a:p>
          </p:txBody>
        </p:sp>
      </p:grpSp>
      <p:sp>
        <p:nvSpPr>
          <p:cNvPr id="828" name="Google Shape;828;p2"/>
          <p:cNvSpPr txBox="1"/>
          <p:nvPr/>
        </p:nvSpPr>
        <p:spPr>
          <a:xfrm>
            <a:off x="8006895" y="932324"/>
            <a:ext cx="6531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3600"/>
              <a:buFont typeface="Open Sans"/>
              <a:buNone/>
            </a:pPr>
            <a:r>
              <a:rPr lang="fr-FR" sz="3600" b="1" i="0" u="none" strike="noStrike" cap="none">
                <a:solidFill>
                  <a:schemeClr val="lt1"/>
                </a:solidFill>
                <a:latin typeface="Open Sans"/>
                <a:ea typeface="Open Sans"/>
                <a:cs typeface="Open Sans"/>
                <a:sym typeface="Open Sans"/>
              </a:rPr>
              <a:t>5</a:t>
            </a:r>
            <a:endParaRPr sz="1800" b="0" i="0" u="none" strike="noStrike" cap="none">
              <a:solidFill>
                <a:schemeClr val="dk1"/>
              </a:solidFill>
              <a:latin typeface="Arial"/>
              <a:ea typeface="Arial"/>
              <a:cs typeface="Arial"/>
              <a:sym typeface="Arial"/>
            </a:endParaRPr>
          </a:p>
        </p:txBody>
      </p:sp>
      <p:grpSp>
        <p:nvGrpSpPr>
          <p:cNvPr id="829" name="Google Shape;829;p2"/>
          <p:cNvGrpSpPr/>
          <p:nvPr/>
        </p:nvGrpSpPr>
        <p:grpSpPr>
          <a:xfrm>
            <a:off x="8107218" y="2368391"/>
            <a:ext cx="1828801" cy="635091"/>
            <a:chOff x="7526101" y="2368391"/>
            <a:chExt cx="1828801" cy="635091"/>
          </a:xfrm>
        </p:grpSpPr>
        <p:sp>
          <p:nvSpPr>
            <p:cNvPr id="830" name="Google Shape;830;p2"/>
            <p:cNvSpPr/>
            <p:nvPr/>
          </p:nvSpPr>
          <p:spPr>
            <a:xfrm rot="10800000" flipH="1">
              <a:off x="7526101" y="2368391"/>
              <a:ext cx="1828801" cy="635091"/>
            </a:xfrm>
            <a:custGeom>
              <a:avLst/>
              <a:gdLst/>
              <a:ahLst/>
              <a:cxnLst/>
              <a:rect l="l" t="t" r="r" b="b"/>
              <a:pathLst>
                <a:path w="3126929" h="727424" extrusionOk="0">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48CAE4"/>
            </a:soli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1" name="Google Shape;831;p2"/>
            <p:cNvSpPr txBox="1"/>
            <p:nvPr/>
          </p:nvSpPr>
          <p:spPr>
            <a:xfrm>
              <a:off x="7704016" y="2680984"/>
              <a:ext cx="1650886" cy="276999"/>
            </a:xfrm>
            <a:prstGeom prst="rect">
              <a:avLst/>
            </a:prstGeom>
            <a:solidFill>
              <a:srgbClr val="48CAE4"/>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Open Sans"/>
                <a:buNone/>
              </a:pPr>
              <a:r>
                <a:rPr lang="fr-FR" sz="1200" b="1" i="0" u="none" strike="noStrike" cap="none">
                  <a:solidFill>
                    <a:schemeClr val="lt1"/>
                  </a:solidFill>
                  <a:latin typeface="Open Sans"/>
                  <a:ea typeface="Open Sans"/>
                  <a:cs typeface="Open Sans"/>
                  <a:sym typeface="Open Sans"/>
                </a:rPr>
                <a:t>CONSOLE D’ADMIN</a:t>
              </a:r>
              <a:endParaRPr sz="1800" b="0" i="0" u="none" strike="noStrike" cap="none">
                <a:solidFill>
                  <a:schemeClr val="dk1"/>
                </a:solidFill>
                <a:latin typeface="Arial"/>
                <a:ea typeface="Arial"/>
                <a:cs typeface="Arial"/>
                <a:sym typeface="Arial"/>
              </a:endParaRPr>
            </a:p>
          </p:txBody>
        </p:sp>
      </p:grpSp>
      <p:sp>
        <p:nvSpPr>
          <p:cNvPr id="832" name="Google Shape;832;p2"/>
          <p:cNvSpPr txBox="1"/>
          <p:nvPr/>
        </p:nvSpPr>
        <p:spPr>
          <a:xfrm>
            <a:off x="8006895" y="2050933"/>
            <a:ext cx="6531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3600"/>
              <a:buFont typeface="Open Sans"/>
              <a:buNone/>
            </a:pPr>
            <a:r>
              <a:rPr lang="fr-FR" sz="3600" b="1" i="0" u="none" strike="noStrike" cap="none">
                <a:solidFill>
                  <a:schemeClr val="lt1"/>
                </a:solidFill>
                <a:latin typeface="Open Sans"/>
                <a:ea typeface="Open Sans"/>
                <a:cs typeface="Open Sans"/>
                <a:sym typeface="Open Sans"/>
              </a:rPr>
              <a:t>6</a:t>
            </a:r>
            <a:endParaRPr sz="1800" b="0" i="0" u="none" strike="noStrike" cap="none">
              <a:solidFill>
                <a:schemeClr val="dk1"/>
              </a:solidFill>
              <a:latin typeface="Arial"/>
              <a:ea typeface="Arial"/>
              <a:cs typeface="Arial"/>
              <a:sym typeface="Arial"/>
            </a:endParaRPr>
          </a:p>
        </p:txBody>
      </p:sp>
      <p:grpSp>
        <p:nvGrpSpPr>
          <p:cNvPr id="833" name="Google Shape;833;p2"/>
          <p:cNvGrpSpPr/>
          <p:nvPr/>
        </p:nvGrpSpPr>
        <p:grpSpPr>
          <a:xfrm>
            <a:off x="8107218" y="3518246"/>
            <a:ext cx="1828801" cy="635091"/>
            <a:chOff x="7526101" y="3518246"/>
            <a:chExt cx="1828801" cy="635091"/>
          </a:xfrm>
        </p:grpSpPr>
        <p:sp>
          <p:nvSpPr>
            <p:cNvPr id="834" name="Google Shape;834;p2"/>
            <p:cNvSpPr/>
            <p:nvPr/>
          </p:nvSpPr>
          <p:spPr>
            <a:xfrm rot="10800000" flipH="1">
              <a:off x="7526101" y="3518246"/>
              <a:ext cx="1828801" cy="635091"/>
            </a:xfrm>
            <a:custGeom>
              <a:avLst/>
              <a:gdLst/>
              <a:ahLst/>
              <a:cxnLst/>
              <a:rect l="l" t="t" r="r" b="b"/>
              <a:pathLst>
                <a:path w="3126929" h="727424" extrusionOk="0">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90E0EF"/>
            </a:soli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5" name="Google Shape;835;p2"/>
            <p:cNvSpPr txBox="1"/>
            <p:nvPr/>
          </p:nvSpPr>
          <p:spPr>
            <a:xfrm>
              <a:off x="7704016" y="3830839"/>
              <a:ext cx="1650886" cy="276999"/>
            </a:xfrm>
            <a:prstGeom prst="rect">
              <a:avLst/>
            </a:prstGeom>
            <a:solidFill>
              <a:srgbClr val="90E0EF"/>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Open Sans"/>
                <a:buNone/>
              </a:pPr>
              <a:r>
                <a:rPr lang="fr-FR" sz="1200" b="1" i="0" u="none" strike="noStrike" cap="none">
                  <a:solidFill>
                    <a:schemeClr val="lt1"/>
                  </a:solidFill>
                  <a:latin typeface="Open Sans"/>
                  <a:ea typeface="Open Sans"/>
                  <a:cs typeface="Open Sans"/>
                  <a:sym typeface="Open Sans"/>
                </a:rPr>
                <a:t>DÉMONSTRATION</a:t>
              </a:r>
              <a:endParaRPr sz="1800" b="0" i="0" u="none" strike="noStrike" cap="none">
                <a:solidFill>
                  <a:schemeClr val="dk1"/>
                </a:solidFill>
                <a:latin typeface="Arial"/>
                <a:ea typeface="Arial"/>
                <a:cs typeface="Arial"/>
                <a:sym typeface="Arial"/>
              </a:endParaRPr>
            </a:p>
          </p:txBody>
        </p:sp>
      </p:grpSp>
      <p:sp>
        <p:nvSpPr>
          <p:cNvPr id="836" name="Google Shape;836;p2"/>
          <p:cNvSpPr txBox="1"/>
          <p:nvPr/>
        </p:nvSpPr>
        <p:spPr>
          <a:xfrm>
            <a:off x="8036271" y="3190216"/>
            <a:ext cx="6531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3600"/>
              <a:buFont typeface="Open Sans"/>
              <a:buNone/>
            </a:pPr>
            <a:r>
              <a:rPr lang="fr-FR" sz="3600" b="1" i="0" u="none" strike="noStrike" cap="none">
                <a:solidFill>
                  <a:schemeClr val="lt1"/>
                </a:solidFill>
                <a:latin typeface="Open Sans"/>
                <a:ea typeface="Open Sans"/>
                <a:cs typeface="Open Sans"/>
                <a:sym typeface="Open Sans"/>
              </a:rPr>
              <a:t>7</a:t>
            </a:r>
            <a:endParaRPr sz="1800" b="0" i="0" u="none" strike="noStrike" cap="none">
              <a:solidFill>
                <a:schemeClr val="dk1"/>
              </a:solidFill>
              <a:latin typeface="Arial"/>
              <a:ea typeface="Arial"/>
              <a:cs typeface="Arial"/>
              <a:sym typeface="Arial"/>
            </a:endParaRPr>
          </a:p>
        </p:txBody>
      </p:sp>
      <p:grpSp>
        <p:nvGrpSpPr>
          <p:cNvPr id="837" name="Google Shape;837;p2"/>
          <p:cNvGrpSpPr/>
          <p:nvPr/>
        </p:nvGrpSpPr>
        <p:grpSpPr>
          <a:xfrm>
            <a:off x="8107218" y="4604947"/>
            <a:ext cx="1837612" cy="635091"/>
            <a:chOff x="7526101" y="4604947"/>
            <a:chExt cx="1837612" cy="635091"/>
          </a:xfrm>
        </p:grpSpPr>
        <p:sp>
          <p:nvSpPr>
            <p:cNvPr id="838" name="Google Shape;838;p2"/>
            <p:cNvSpPr/>
            <p:nvPr/>
          </p:nvSpPr>
          <p:spPr>
            <a:xfrm rot="10800000" flipH="1">
              <a:off x="7526101" y="4604947"/>
              <a:ext cx="1828801" cy="635091"/>
            </a:xfrm>
            <a:custGeom>
              <a:avLst/>
              <a:gdLst/>
              <a:ahLst/>
              <a:cxnLst/>
              <a:rect l="l" t="t" r="r" b="b"/>
              <a:pathLst>
                <a:path w="3126929" h="727424" extrusionOk="0">
                  <a:moveTo>
                    <a:pt x="314185" y="0"/>
                  </a:moveTo>
                  <a:lnTo>
                    <a:pt x="3126929" y="0"/>
                  </a:lnTo>
                  <a:lnTo>
                    <a:pt x="3126929" y="413239"/>
                  </a:lnTo>
                  <a:lnTo>
                    <a:pt x="314185" y="413239"/>
                  </a:lnTo>
                  <a:cubicBezTo>
                    <a:pt x="140665" y="413239"/>
                    <a:pt x="0" y="553904"/>
                    <a:pt x="0" y="727424"/>
                  </a:cubicBezTo>
                  <a:lnTo>
                    <a:pt x="0" y="314185"/>
                  </a:lnTo>
                  <a:cubicBezTo>
                    <a:pt x="0" y="140665"/>
                    <a:pt x="140665" y="0"/>
                    <a:pt x="314185" y="0"/>
                  </a:cubicBezTo>
                  <a:close/>
                </a:path>
              </a:pathLst>
            </a:custGeom>
            <a:solidFill>
              <a:srgbClr val="ADE8F4"/>
            </a:soli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9" name="Google Shape;839;p2"/>
            <p:cNvSpPr txBox="1"/>
            <p:nvPr/>
          </p:nvSpPr>
          <p:spPr>
            <a:xfrm>
              <a:off x="7704016" y="4917540"/>
              <a:ext cx="1659697" cy="276999"/>
            </a:xfrm>
            <a:prstGeom prst="rect">
              <a:avLst/>
            </a:prstGeom>
            <a:solidFill>
              <a:srgbClr val="ADE8F4"/>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200"/>
                <a:buFont typeface="Open Sans"/>
                <a:buNone/>
              </a:pPr>
              <a:r>
                <a:rPr lang="fr-FR" sz="1200" b="1" i="0" u="none" strike="noStrike" cap="none">
                  <a:solidFill>
                    <a:schemeClr val="lt1"/>
                  </a:solidFill>
                  <a:latin typeface="Open Sans"/>
                  <a:ea typeface="Open Sans"/>
                  <a:cs typeface="Open Sans"/>
                  <a:sym typeface="Open Sans"/>
                </a:rPr>
                <a:t>CONCLUSION</a:t>
              </a:r>
              <a:endParaRPr sz="1800" b="0" i="0" u="none" strike="noStrike" cap="none">
                <a:solidFill>
                  <a:schemeClr val="dk1"/>
                </a:solidFill>
                <a:latin typeface="Arial"/>
                <a:ea typeface="Arial"/>
                <a:cs typeface="Arial"/>
                <a:sym typeface="Arial"/>
              </a:endParaRPr>
            </a:p>
          </p:txBody>
        </p:sp>
      </p:grpSp>
      <p:sp>
        <p:nvSpPr>
          <p:cNvPr id="840" name="Google Shape;840;p2"/>
          <p:cNvSpPr txBox="1"/>
          <p:nvPr/>
        </p:nvSpPr>
        <p:spPr>
          <a:xfrm>
            <a:off x="8006895" y="4287489"/>
            <a:ext cx="6531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3600"/>
              <a:buFont typeface="Open Sans"/>
              <a:buNone/>
            </a:pPr>
            <a:r>
              <a:rPr lang="fr-FR" sz="3600" b="1" i="0" u="none" strike="noStrike" cap="none">
                <a:solidFill>
                  <a:schemeClr val="lt1"/>
                </a:solidFill>
                <a:latin typeface="Open Sans"/>
                <a:ea typeface="Open Sans"/>
                <a:cs typeface="Open Sans"/>
                <a:sym typeface="Open Sans"/>
              </a:rPr>
              <a:t>8</a:t>
            </a:r>
            <a:endParaRPr sz="1800" b="0" i="0" u="none" strike="noStrike" cap="none">
              <a:solidFill>
                <a:schemeClr val="dk1"/>
              </a:solidFill>
              <a:latin typeface="Arial"/>
              <a:ea typeface="Arial"/>
              <a:cs typeface="Arial"/>
              <a:sym typeface="Arial"/>
            </a:endParaRPr>
          </a:p>
        </p:txBody>
      </p:sp>
      <p:grpSp>
        <p:nvGrpSpPr>
          <p:cNvPr id="67" name="Google Shape;763;p1">
            <a:extLst>
              <a:ext uri="{FF2B5EF4-FFF2-40B4-BE49-F238E27FC236}">
                <a16:creationId xmlns:a16="http://schemas.microsoft.com/office/drawing/2014/main" id="{13728F1E-CB4B-4477-A96E-223B3E34EE50}"/>
              </a:ext>
            </a:extLst>
          </p:cNvPr>
          <p:cNvGrpSpPr/>
          <p:nvPr/>
        </p:nvGrpSpPr>
        <p:grpSpPr>
          <a:xfrm>
            <a:off x="9217173" y="44522"/>
            <a:ext cx="3028221" cy="893419"/>
            <a:chOff x="2190682" y="768298"/>
            <a:chExt cx="3028221" cy="893419"/>
          </a:xfrm>
        </p:grpSpPr>
        <p:sp>
          <p:nvSpPr>
            <p:cNvPr id="68" name="Google Shape;764;p1">
              <a:extLst>
                <a:ext uri="{FF2B5EF4-FFF2-40B4-BE49-F238E27FC236}">
                  <a16:creationId xmlns:a16="http://schemas.microsoft.com/office/drawing/2014/main" id="{301845BD-31AA-47A9-B4FB-35AB003DC1F7}"/>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69" name="Google Shape;765;p1">
              <a:extLst>
                <a:ext uri="{FF2B5EF4-FFF2-40B4-BE49-F238E27FC236}">
                  <a16:creationId xmlns:a16="http://schemas.microsoft.com/office/drawing/2014/main" id="{8488DF22-C172-4CFE-8C6E-597A29DB9CAF}"/>
                </a:ext>
              </a:extLst>
            </p:cNvPr>
            <p:cNvGrpSpPr/>
            <p:nvPr/>
          </p:nvGrpSpPr>
          <p:grpSpPr>
            <a:xfrm>
              <a:off x="2190682" y="768298"/>
              <a:ext cx="1358042" cy="809187"/>
              <a:chOff x="2190682" y="768298"/>
              <a:chExt cx="1358042" cy="809187"/>
            </a:xfrm>
          </p:grpSpPr>
          <p:pic>
            <p:nvPicPr>
              <p:cNvPr id="70" name="Google Shape;766;p1" descr="Une image contenant flèche&#10;&#10;Description générée automatiquement">
                <a:extLst>
                  <a:ext uri="{FF2B5EF4-FFF2-40B4-BE49-F238E27FC236}">
                    <a16:creationId xmlns:a16="http://schemas.microsoft.com/office/drawing/2014/main" id="{7BB40C9D-C0B9-4C69-A43D-76DE3400096C}"/>
                  </a:ext>
                </a:extLst>
              </p:cNvPr>
              <p:cNvPicPr preferRelativeResize="0"/>
              <p:nvPr/>
            </p:nvPicPr>
            <p:blipFill rotWithShape="1">
              <a:blip r:embed="rId3">
                <a:alphaModFix/>
              </a:blip>
              <a:srcRect r="41455" b="10434"/>
              <a:stretch/>
            </p:blipFill>
            <p:spPr>
              <a:xfrm>
                <a:off x="2474712" y="768298"/>
                <a:ext cx="1074012" cy="697025"/>
              </a:xfrm>
              <a:prstGeom prst="rect">
                <a:avLst/>
              </a:prstGeom>
              <a:noFill/>
              <a:ln>
                <a:noFill/>
              </a:ln>
            </p:spPr>
          </p:pic>
          <p:sp>
            <p:nvSpPr>
              <p:cNvPr id="71" name="Google Shape;767;p1">
                <a:extLst>
                  <a:ext uri="{FF2B5EF4-FFF2-40B4-BE49-F238E27FC236}">
                    <a16:creationId xmlns:a16="http://schemas.microsoft.com/office/drawing/2014/main" id="{5DBA7E63-0E12-45A9-995E-39EA1CCCBB20}"/>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7"/>
                                        </p:tgtEl>
                                        <p:attrNameLst>
                                          <p:attrName>style.visibility</p:attrName>
                                        </p:attrNameLst>
                                      </p:cBhvr>
                                      <p:to>
                                        <p:strVal val="visible"/>
                                      </p:to>
                                    </p:set>
                                    <p:animEffect transition="in" filter="fade">
                                      <p:cBhvr>
                                        <p:cTn id="7" dur="10"/>
                                        <p:tgtEl>
                                          <p:spTgt spid="807"/>
                                        </p:tgtEl>
                                      </p:cBhvr>
                                    </p:animEffect>
                                  </p:childTnLst>
                                </p:cTn>
                              </p:par>
                            </p:childTnLst>
                          </p:cTn>
                        </p:par>
                        <p:par>
                          <p:cTn id="8" fill="hold">
                            <p:stCondLst>
                              <p:cond delay="10"/>
                            </p:stCondLst>
                            <p:childTnLst>
                              <p:par>
                                <p:cTn id="9" presetID="23" presetClass="entr" presetSubtype="16" fill="hold" nodeType="afterEffect">
                                  <p:stCondLst>
                                    <p:cond delay="0"/>
                                  </p:stCondLst>
                                  <p:childTnLst>
                                    <p:set>
                                      <p:cBhvr>
                                        <p:cTn id="10" dur="1" fill="hold">
                                          <p:stCondLst>
                                            <p:cond delay="0"/>
                                          </p:stCondLst>
                                        </p:cTn>
                                        <p:tgtEl>
                                          <p:spTgt spid="811"/>
                                        </p:tgtEl>
                                        <p:attrNameLst>
                                          <p:attrName>style.visibility</p:attrName>
                                        </p:attrNameLst>
                                      </p:cBhvr>
                                      <p:to>
                                        <p:strVal val="visible"/>
                                      </p:to>
                                    </p:set>
                                    <p:anim calcmode="lin" valueType="num">
                                      <p:cBhvr additive="base">
                                        <p:cTn id="11" dur="500"/>
                                        <p:tgtEl>
                                          <p:spTgt spid="811"/>
                                        </p:tgtEl>
                                        <p:attrNameLst>
                                          <p:attrName>ppt_w</p:attrName>
                                        </p:attrNameLst>
                                      </p:cBhvr>
                                      <p:tavLst>
                                        <p:tav tm="0">
                                          <p:val>
                                            <p:strVal val="0"/>
                                          </p:val>
                                        </p:tav>
                                        <p:tav tm="100000">
                                          <p:val>
                                            <p:strVal val="#ppt_w"/>
                                          </p:val>
                                        </p:tav>
                                      </p:tavLst>
                                    </p:anim>
                                    <p:anim calcmode="lin" valueType="num">
                                      <p:cBhvr additive="base">
                                        <p:cTn id="12" dur="500"/>
                                        <p:tgtEl>
                                          <p:spTgt spid="811"/>
                                        </p:tgtEl>
                                        <p:attrNameLst>
                                          <p:attrName>ppt_h</p:attrName>
                                        </p:attrNameLst>
                                      </p:cBhvr>
                                      <p:tavLst>
                                        <p:tav tm="0">
                                          <p:val>
                                            <p:strVal val="0"/>
                                          </p:val>
                                        </p:tav>
                                        <p:tav tm="100000">
                                          <p:val>
                                            <p:strVal val="#ppt_h"/>
                                          </p:val>
                                        </p:tav>
                                      </p:tavLst>
                                    </p:anim>
                                  </p:childTnLst>
                                </p:cTn>
                              </p:par>
                            </p:childTnLst>
                          </p:cTn>
                        </p:par>
                        <p:par>
                          <p:cTn id="13" fill="hold">
                            <p:stCondLst>
                              <p:cond delay="510"/>
                            </p:stCondLst>
                            <p:childTnLst>
                              <p:par>
                                <p:cTn id="14" presetID="10" presetClass="entr" presetSubtype="0" fill="hold" nodeType="afterEffect">
                                  <p:stCondLst>
                                    <p:cond delay="0"/>
                                  </p:stCondLst>
                                  <p:childTnLst>
                                    <p:set>
                                      <p:cBhvr>
                                        <p:cTn id="15" dur="1" fill="hold">
                                          <p:stCondLst>
                                            <p:cond delay="0"/>
                                          </p:stCondLst>
                                        </p:cTn>
                                        <p:tgtEl>
                                          <p:spTgt spid="808"/>
                                        </p:tgtEl>
                                        <p:attrNameLst>
                                          <p:attrName>style.visibility</p:attrName>
                                        </p:attrNameLst>
                                      </p:cBhvr>
                                      <p:to>
                                        <p:strVal val="visible"/>
                                      </p:to>
                                    </p:set>
                                    <p:animEffect transition="in" filter="fade">
                                      <p:cBhvr>
                                        <p:cTn id="16" dur="250"/>
                                        <p:tgtEl>
                                          <p:spTgt spid="808"/>
                                        </p:tgtEl>
                                      </p:cBhvr>
                                    </p:animEffect>
                                  </p:childTnLst>
                                </p:cTn>
                              </p:par>
                            </p:childTnLst>
                          </p:cTn>
                        </p:par>
                        <p:par>
                          <p:cTn id="17" fill="hold">
                            <p:stCondLst>
                              <p:cond delay="760"/>
                            </p:stCondLst>
                            <p:childTnLst>
                              <p:par>
                                <p:cTn id="18" presetID="23" presetClass="entr" presetSubtype="16" fill="hold" nodeType="afterEffect">
                                  <p:stCondLst>
                                    <p:cond delay="0"/>
                                  </p:stCondLst>
                                  <p:childTnLst>
                                    <p:set>
                                      <p:cBhvr>
                                        <p:cTn id="19" dur="1" fill="hold">
                                          <p:stCondLst>
                                            <p:cond delay="0"/>
                                          </p:stCondLst>
                                        </p:cTn>
                                        <p:tgtEl>
                                          <p:spTgt spid="815"/>
                                        </p:tgtEl>
                                        <p:attrNameLst>
                                          <p:attrName>style.visibility</p:attrName>
                                        </p:attrNameLst>
                                      </p:cBhvr>
                                      <p:to>
                                        <p:strVal val="visible"/>
                                      </p:to>
                                    </p:set>
                                    <p:anim calcmode="lin" valueType="num">
                                      <p:cBhvr additive="base">
                                        <p:cTn id="20" dur="500"/>
                                        <p:tgtEl>
                                          <p:spTgt spid="815"/>
                                        </p:tgtEl>
                                        <p:attrNameLst>
                                          <p:attrName>ppt_w</p:attrName>
                                        </p:attrNameLst>
                                      </p:cBhvr>
                                      <p:tavLst>
                                        <p:tav tm="0">
                                          <p:val>
                                            <p:strVal val="0"/>
                                          </p:val>
                                        </p:tav>
                                        <p:tav tm="100000">
                                          <p:val>
                                            <p:strVal val="#ppt_w"/>
                                          </p:val>
                                        </p:tav>
                                      </p:tavLst>
                                    </p:anim>
                                    <p:anim calcmode="lin" valueType="num">
                                      <p:cBhvr additive="base">
                                        <p:cTn id="21" dur="500"/>
                                        <p:tgtEl>
                                          <p:spTgt spid="815"/>
                                        </p:tgtEl>
                                        <p:attrNameLst>
                                          <p:attrName>ppt_h</p:attrName>
                                        </p:attrNameLst>
                                      </p:cBhvr>
                                      <p:tavLst>
                                        <p:tav tm="0">
                                          <p:val>
                                            <p:strVal val="0"/>
                                          </p:val>
                                        </p:tav>
                                        <p:tav tm="100000">
                                          <p:val>
                                            <p:strVal val="#ppt_h"/>
                                          </p:val>
                                        </p:tav>
                                      </p:tavLst>
                                    </p:anim>
                                  </p:childTnLst>
                                </p:cTn>
                              </p:par>
                            </p:childTnLst>
                          </p:cTn>
                        </p:par>
                        <p:par>
                          <p:cTn id="22" fill="hold">
                            <p:stCondLst>
                              <p:cond delay="1260"/>
                            </p:stCondLst>
                            <p:childTnLst>
                              <p:par>
                                <p:cTn id="23" presetID="10" presetClass="entr" presetSubtype="0" fill="hold" nodeType="afterEffect">
                                  <p:stCondLst>
                                    <p:cond delay="0"/>
                                  </p:stCondLst>
                                  <p:childTnLst>
                                    <p:set>
                                      <p:cBhvr>
                                        <p:cTn id="24" dur="1" fill="hold">
                                          <p:stCondLst>
                                            <p:cond delay="0"/>
                                          </p:stCondLst>
                                        </p:cTn>
                                        <p:tgtEl>
                                          <p:spTgt spid="812"/>
                                        </p:tgtEl>
                                        <p:attrNameLst>
                                          <p:attrName>style.visibility</p:attrName>
                                        </p:attrNameLst>
                                      </p:cBhvr>
                                      <p:to>
                                        <p:strVal val="visible"/>
                                      </p:to>
                                    </p:set>
                                    <p:animEffect transition="in" filter="fade">
                                      <p:cBhvr>
                                        <p:cTn id="25" dur="500"/>
                                        <p:tgtEl>
                                          <p:spTgt spid="812"/>
                                        </p:tgtEl>
                                      </p:cBhvr>
                                    </p:animEffect>
                                  </p:childTnLst>
                                </p:cTn>
                              </p:par>
                            </p:childTnLst>
                          </p:cTn>
                        </p:par>
                        <p:par>
                          <p:cTn id="26" fill="hold">
                            <p:stCondLst>
                              <p:cond delay="1760"/>
                            </p:stCondLst>
                            <p:childTnLst>
                              <p:par>
                                <p:cTn id="27" presetID="23" presetClass="entr" presetSubtype="16" fill="hold" nodeType="afterEffect">
                                  <p:stCondLst>
                                    <p:cond delay="0"/>
                                  </p:stCondLst>
                                  <p:childTnLst>
                                    <p:set>
                                      <p:cBhvr>
                                        <p:cTn id="28" dur="1" fill="hold">
                                          <p:stCondLst>
                                            <p:cond delay="0"/>
                                          </p:stCondLst>
                                        </p:cTn>
                                        <p:tgtEl>
                                          <p:spTgt spid="819"/>
                                        </p:tgtEl>
                                        <p:attrNameLst>
                                          <p:attrName>style.visibility</p:attrName>
                                        </p:attrNameLst>
                                      </p:cBhvr>
                                      <p:to>
                                        <p:strVal val="visible"/>
                                      </p:to>
                                    </p:set>
                                    <p:anim calcmode="lin" valueType="num">
                                      <p:cBhvr additive="base">
                                        <p:cTn id="29" dur="500"/>
                                        <p:tgtEl>
                                          <p:spTgt spid="819"/>
                                        </p:tgtEl>
                                        <p:attrNameLst>
                                          <p:attrName>ppt_w</p:attrName>
                                        </p:attrNameLst>
                                      </p:cBhvr>
                                      <p:tavLst>
                                        <p:tav tm="0">
                                          <p:val>
                                            <p:strVal val="0"/>
                                          </p:val>
                                        </p:tav>
                                        <p:tav tm="100000">
                                          <p:val>
                                            <p:strVal val="#ppt_w"/>
                                          </p:val>
                                        </p:tav>
                                      </p:tavLst>
                                    </p:anim>
                                    <p:anim calcmode="lin" valueType="num">
                                      <p:cBhvr additive="base">
                                        <p:cTn id="30" dur="500"/>
                                        <p:tgtEl>
                                          <p:spTgt spid="819"/>
                                        </p:tgtEl>
                                        <p:attrNameLst>
                                          <p:attrName>ppt_h</p:attrName>
                                        </p:attrNameLst>
                                      </p:cBhvr>
                                      <p:tavLst>
                                        <p:tav tm="0">
                                          <p:val>
                                            <p:strVal val="0"/>
                                          </p:val>
                                        </p:tav>
                                        <p:tav tm="100000">
                                          <p:val>
                                            <p:strVal val="#ppt_h"/>
                                          </p:val>
                                        </p:tav>
                                      </p:tavLst>
                                    </p:anim>
                                  </p:childTnLst>
                                </p:cTn>
                              </p:par>
                            </p:childTnLst>
                          </p:cTn>
                        </p:par>
                        <p:par>
                          <p:cTn id="31" fill="hold">
                            <p:stCondLst>
                              <p:cond delay="2260"/>
                            </p:stCondLst>
                            <p:childTnLst>
                              <p:par>
                                <p:cTn id="32" presetID="10" presetClass="entr" presetSubtype="0" fill="hold" nodeType="afterEffect">
                                  <p:stCondLst>
                                    <p:cond delay="0"/>
                                  </p:stCondLst>
                                  <p:childTnLst>
                                    <p:set>
                                      <p:cBhvr>
                                        <p:cTn id="33" dur="1" fill="hold">
                                          <p:stCondLst>
                                            <p:cond delay="0"/>
                                          </p:stCondLst>
                                        </p:cTn>
                                        <p:tgtEl>
                                          <p:spTgt spid="816"/>
                                        </p:tgtEl>
                                        <p:attrNameLst>
                                          <p:attrName>style.visibility</p:attrName>
                                        </p:attrNameLst>
                                      </p:cBhvr>
                                      <p:to>
                                        <p:strVal val="visible"/>
                                      </p:to>
                                    </p:set>
                                    <p:animEffect transition="in" filter="fade">
                                      <p:cBhvr>
                                        <p:cTn id="34" dur="500"/>
                                        <p:tgtEl>
                                          <p:spTgt spid="816"/>
                                        </p:tgtEl>
                                      </p:cBhvr>
                                    </p:animEffect>
                                  </p:childTnLst>
                                </p:cTn>
                              </p:par>
                            </p:childTnLst>
                          </p:cTn>
                        </p:par>
                        <p:par>
                          <p:cTn id="35" fill="hold">
                            <p:stCondLst>
                              <p:cond delay="2760"/>
                            </p:stCondLst>
                            <p:childTnLst>
                              <p:par>
                                <p:cTn id="36" presetID="23" presetClass="entr" presetSubtype="16" fill="hold" nodeType="afterEffect">
                                  <p:stCondLst>
                                    <p:cond delay="0"/>
                                  </p:stCondLst>
                                  <p:childTnLst>
                                    <p:set>
                                      <p:cBhvr>
                                        <p:cTn id="37" dur="1" fill="hold">
                                          <p:stCondLst>
                                            <p:cond delay="0"/>
                                          </p:stCondLst>
                                        </p:cTn>
                                        <p:tgtEl>
                                          <p:spTgt spid="823"/>
                                        </p:tgtEl>
                                        <p:attrNameLst>
                                          <p:attrName>style.visibility</p:attrName>
                                        </p:attrNameLst>
                                      </p:cBhvr>
                                      <p:to>
                                        <p:strVal val="visible"/>
                                      </p:to>
                                    </p:set>
                                    <p:anim calcmode="lin" valueType="num">
                                      <p:cBhvr additive="base">
                                        <p:cTn id="38" dur="500"/>
                                        <p:tgtEl>
                                          <p:spTgt spid="823"/>
                                        </p:tgtEl>
                                        <p:attrNameLst>
                                          <p:attrName>ppt_w</p:attrName>
                                        </p:attrNameLst>
                                      </p:cBhvr>
                                      <p:tavLst>
                                        <p:tav tm="0">
                                          <p:val>
                                            <p:strVal val="0"/>
                                          </p:val>
                                        </p:tav>
                                        <p:tav tm="100000">
                                          <p:val>
                                            <p:strVal val="#ppt_w"/>
                                          </p:val>
                                        </p:tav>
                                      </p:tavLst>
                                    </p:anim>
                                    <p:anim calcmode="lin" valueType="num">
                                      <p:cBhvr additive="base">
                                        <p:cTn id="39" dur="500"/>
                                        <p:tgtEl>
                                          <p:spTgt spid="823"/>
                                        </p:tgtEl>
                                        <p:attrNameLst>
                                          <p:attrName>ppt_h</p:attrName>
                                        </p:attrNameLst>
                                      </p:cBhvr>
                                      <p:tavLst>
                                        <p:tav tm="0">
                                          <p:val>
                                            <p:strVal val="0"/>
                                          </p:val>
                                        </p:tav>
                                        <p:tav tm="100000">
                                          <p:val>
                                            <p:strVal val="#ppt_h"/>
                                          </p:val>
                                        </p:tav>
                                      </p:tavLst>
                                    </p:anim>
                                  </p:childTnLst>
                                </p:cTn>
                              </p:par>
                            </p:childTnLst>
                          </p:cTn>
                        </p:par>
                        <p:par>
                          <p:cTn id="40" fill="hold">
                            <p:stCondLst>
                              <p:cond delay="3260"/>
                            </p:stCondLst>
                            <p:childTnLst>
                              <p:par>
                                <p:cTn id="41" presetID="10" presetClass="entr" presetSubtype="0" fill="hold" nodeType="afterEffect">
                                  <p:stCondLst>
                                    <p:cond delay="0"/>
                                  </p:stCondLst>
                                  <p:childTnLst>
                                    <p:set>
                                      <p:cBhvr>
                                        <p:cTn id="42" dur="1" fill="hold">
                                          <p:stCondLst>
                                            <p:cond delay="0"/>
                                          </p:stCondLst>
                                        </p:cTn>
                                        <p:tgtEl>
                                          <p:spTgt spid="820"/>
                                        </p:tgtEl>
                                        <p:attrNameLst>
                                          <p:attrName>style.visibility</p:attrName>
                                        </p:attrNameLst>
                                      </p:cBhvr>
                                      <p:to>
                                        <p:strVal val="visible"/>
                                      </p:to>
                                    </p:set>
                                    <p:animEffect transition="in" filter="fade">
                                      <p:cBhvr>
                                        <p:cTn id="43" dur="500"/>
                                        <p:tgtEl>
                                          <p:spTgt spid="820"/>
                                        </p:tgtEl>
                                      </p:cBhvr>
                                    </p:animEffect>
                                  </p:childTnLst>
                                </p:cTn>
                              </p:par>
                            </p:childTnLst>
                          </p:cTn>
                        </p:par>
                        <p:par>
                          <p:cTn id="44" fill="hold">
                            <p:stCondLst>
                              <p:cond delay="3760"/>
                            </p:stCondLst>
                            <p:childTnLst>
                              <p:par>
                                <p:cTn id="45" presetID="10" presetClass="entr" presetSubtype="0" fill="hold" nodeType="afterEffect">
                                  <p:stCondLst>
                                    <p:cond delay="0"/>
                                  </p:stCondLst>
                                  <p:childTnLst>
                                    <p:set>
                                      <p:cBhvr>
                                        <p:cTn id="46" dur="1" fill="hold">
                                          <p:stCondLst>
                                            <p:cond delay="0"/>
                                          </p:stCondLst>
                                        </p:cTn>
                                        <p:tgtEl>
                                          <p:spTgt spid="824"/>
                                        </p:tgtEl>
                                        <p:attrNameLst>
                                          <p:attrName>style.visibility</p:attrName>
                                        </p:attrNameLst>
                                      </p:cBhvr>
                                      <p:to>
                                        <p:strVal val="visible"/>
                                      </p:to>
                                    </p:set>
                                    <p:animEffect transition="in" filter="fade">
                                      <p:cBhvr>
                                        <p:cTn id="47" dur="500"/>
                                        <p:tgtEl>
                                          <p:spTgt spid="824"/>
                                        </p:tgtEl>
                                      </p:cBhvr>
                                    </p:animEffect>
                                  </p:childTnLst>
                                </p:cTn>
                              </p:par>
                            </p:childTnLst>
                          </p:cTn>
                        </p:par>
                        <p:par>
                          <p:cTn id="48" fill="hold">
                            <p:stCondLst>
                              <p:cond delay="4260"/>
                            </p:stCondLst>
                            <p:childTnLst>
                              <p:par>
                                <p:cTn id="49" presetID="23" presetClass="entr" presetSubtype="16" fill="hold" nodeType="afterEffect">
                                  <p:stCondLst>
                                    <p:cond delay="0"/>
                                  </p:stCondLst>
                                  <p:childTnLst>
                                    <p:set>
                                      <p:cBhvr>
                                        <p:cTn id="50" dur="1" fill="hold">
                                          <p:stCondLst>
                                            <p:cond delay="0"/>
                                          </p:stCondLst>
                                        </p:cTn>
                                        <p:tgtEl>
                                          <p:spTgt spid="828"/>
                                        </p:tgtEl>
                                        <p:attrNameLst>
                                          <p:attrName>style.visibility</p:attrName>
                                        </p:attrNameLst>
                                      </p:cBhvr>
                                      <p:to>
                                        <p:strVal val="visible"/>
                                      </p:to>
                                    </p:set>
                                    <p:anim calcmode="lin" valueType="num">
                                      <p:cBhvr additive="base">
                                        <p:cTn id="51" dur="500"/>
                                        <p:tgtEl>
                                          <p:spTgt spid="828"/>
                                        </p:tgtEl>
                                        <p:attrNameLst>
                                          <p:attrName>ppt_w</p:attrName>
                                        </p:attrNameLst>
                                      </p:cBhvr>
                                      <p:tavLst>
                                        <p:tav tm="0">
                                          <p:val>
                                            <p:strVal val="0"/>
                                          </p:val>
                                        </p:tav>
                                        <p:tav tm="100000">
                                          <p:val>
                                            <p:strVal val="#ppt_w"/>
                                          </p:val>
                                        </p:tav>
                                      </p:tavLst>
                                    </p:anim>
                                    <p:anim calcmode="lin" valueType="num">
                                      <p:cBhvr additive="base">
                                        <p:cTn id="52" dur="500"/>
                                        <p:tgtEl>
                                          <p:spTgt spid="828"/>
                                        </p:tgtEl>
                                        <p:attrNameLst>
                                          <p:attrName>ppt_h</p:attrName>
                                        </p:attrNameLst>
                                      </p:cBhvr>
                                      <p:tavLst>
                                        <p:tav tm="0">
                                          <p:val>
                                            <p:strVal val="0"/>
                                          </p:val>
                                        </p:tav>
                                        <p:tav tm="100000">
                                          <p:val>
                                            <p:strVal val="#ppt_h"/>
                                          </p:val>
                                        </p:tav>
                                      </p:tavLst>
                                    </p:anim>
                                  </p:childTnLst>
                                </p:cTn>
                              </p:par>
                            </p:childTnLst>
                          </p:cTn>
                        </p:par>
                        <p:par>
                          <p:cTn id="53" fill="hold">
                            <p:stCondLst>
                              <p:cond delay="4760"/>
                            </p:stCondLst>
                            <p:childTnLst>
                              <p:par>
                                <p:cTn id="54" presetID="10" presetClass="entr" presetSubtype="0" fill="hold" nodeType="afterEffect">
                                  <p:stCondLst>
                                    <p:cond delay="0"/>
                                  </p:stCondLst>
                                  <p:childTnLst>
                                    <p:set>
                                      <p:cBhvr>
                                        <p:cTn id="55" dur="1" fill="hold">
                                          <p:stCondLst>
                                            <p:cond delay="0"/>
                                          </p:stCondLst>
                                        </p:cTn>
                                        <p:tgtEl>
                                          <p:spTgt spid="825"/>
                                        </p:tgtEl>
                                        <p:attrNameLst>
                                          <p:attrName>style.visibility</p:attrName>
                                        </p:attrNameLst>
                                      </p:cBhvr>
                                      <p:to>
                                        <p:strVal val="visible"/>
                                      </p:to>
                                    </p:set>
                                    <p:animEffect transition="in" filter="fade">
                                      <p:cBhvr>
                                        <p:cTn id="56" dur="500"/>
                                        <p:tgtEl>
                                          <p:spTgt spid="825"/>
                                        </p:tgtEl>
                                      </p:cBhvr>
                                    </p:animEffect>
                                  </p:childTnLst>
                                </p:cTn>
                              </p:par>
                            </p:childTnLst>
                          </p:cTn>
                        </p:par>
                        <p:par>
                          <p:cTn id="57" fill="hold">
                            <p:stCondLst>
                              <p:cond delay="5260"/>
                            </p:stCondLst>
                            <p:childTnLst>
                              <p:par>
                                <p:cTn id="58" presetID="23" presetClass="entr" presetSubtype="16" fill="hold" nodeType="afterEffect">
                                  <p:stCondLst>
                                    <p:cond delay="0"/>
                                  </p:stCondLst>
                                  <p:childTnLst>
                                    <p:set>
                                      <p:cBhvr>
                                        <p:cTn id="59" dur="1" fill="hold">
                                          <p:stCondLst>
                                            <p:cond delay="0"/>
                                          </p:stCondLst>
                                        </p:cTn>
                                        <p:tgtEl>
                                          <p:spTgt spid="832"/>
                                        </p:tgtEl>
                                        <p:attrNameLst>
                                          <p:attrName>style.visibility</p:attrName>
                                        </p:attrNameLst>
                                      </p:cBhvr>
                                      <p:to>
                                        <p:strVal val="visible"/>
                                      </p:to>
                                    </p:set>
                                    <p:anim calcmode="lin" valueType="num">
                                      <p:cBhvr additive="base">
                                        <p:cTn id="60" dur="500"/>
                                        <p:tgtEl>
                                          <p:spTgt spid="832"/>
                                        </p:tgtEl>
                                        <p:attrNameLst>
                                          <p:attrName>ppt_w</p:attrName>
                                        </p:attrNameLst>
                                      </p:cBhvr>
                                      <p:tavLst>
                                        <p:tav tm="0">
                                          <p:val>
                                            <p:strVal val="0"/>
                                          </p:val>
                                        </p:tav>
                                        <p:tav tm="100000">
                                          <p:val>
                                            <p:strVal val="#ppt_w"/>
                                          </p:val>
                                        </p:tav>
                                      </p:tavLst>
                                    </p:anim>
                                    <p:anim calcmode="lin" valueType="num">
                                      <p:cBhvr additive="base">
                                        <p:cTn id="61" dur="500"/>
                                        <p:tgtEl>
                                          <p:spTgt spid="832"/>
                                        </p:tgtEl>
                                        <p:attrNameLst>
                                          <p:attrName>ppt_h</p:attrName>
                                        </p:attrNameLst>
                                      </p:cBhvr>
                                      <p:tavLst>
                                        <p:tav tm="0">
                                          <p:val>
                                            <p:strVal val="0"/>
                                          </p:val>
                                        </p:tav>
                                        <p:tav tm="100000">
                                          <p:val>
                                            <p:strVal val="#ppt_h"/>
                                          </p:val>
                                        </p:tav>
                                      </p:tavLst>
                                    </p:anim>
                                  </p:childTnLst>
                                </p:cTn>
                              </p:par>
                            </p:childTnLst>
                          </p:cTn>
                        </p:par>
                        <p:par>
                          <p:cTn id="62" fill="hold">
                            <p:stCondLst>
                              <p:cond delay="5760"/>
                            </p:stCondLst>
                            <p:childTnLst>
                              <p:par>
                                <p:cTn id="63" presetID="10" presetClass="entr" presetSubtype="0" fill="hold" nodeType="afterEffect">
                                  <p:stCondLst>
                                    <p:cond delay="0"/>
                                  </p:stCondLst>
                                  <p:childTnLst>
                                    <p:set>
                                      <p:cBhvr>
                                        <p:cTn id="64" dur="1" fill="hold">
                                          <p:stCondLst>
                                            <p:cond delay="0"/>
                                          </p:stCondLst>
                                        </p:cTn>
                                        <p:tgtEl>
                                          <p:spTgt spid="829"/>
                                        </p:tgtEl>
                                        <p:attrNameLst>
                                          <p:attrName>style.visibility</p:attrName>
                                        </p:attrNameLst>
                                      </p:cBhvr>
                                      <p:to>
                                        <p:strVal val="visible"/>
                                      </p:to>
                                    </p:set>
                                    <p:animEffect transition="in" filter="fade">
                                      <p:cBhvr>
                                        <p:cTn id="65" dur="500"/>
                                        <p:tgtEl>
                                          <p:spTgt spid="829"/>
                                        </p:tgtEl>
                                      </p:cBhvr>
                                    </p:animEffect>
                                  </p:childTnLst>
                                </p:cTn>
                              </p:par>
                            </p:childTnLst>
                          </p:cTn>
                        </p:par>
                        <p:par>
                          <p:cTn id="66" fill="hold">
                            <p:stCondLst>
                              <p:cond delay="6260"/>
                            </p:stCondLst>
                            <p:childTnLst>
                              <p:par>
                                <p:cTn id="67" presetID="23" presetClass="entr" presetSubtype="16" fill="hold" nodeType="afterEffect">
                                  <p:stCondLst>
                                    <p:cond delay="0"/>
                                  </p:stCondLst>
                                  <p:childTnLst>
                                    <p:set>
                                      <p:cBhvr>
                                        <p:cTn id="68" dur="1" fill="hold">
                                          <p:stCondLst>
                                            <p:cond delay="0"/>
                                          </p:stCondLst>
                                        </p:cTn>
                                        <p:tgtEl>
                                          <p:spTgt spid="836"/>
                                        </p:tgtEl>
                                        <p:attrNameLst>
                                          <p:attrName>style.visibility</p:attrName>
                                        </p:attrNameLst>
                                      </p:cBhvr>
                                      <p:to>
                                        <p:strVal val="visible"/>
                                      </p:to>
                                    </p:set>
                                    <p:anim calcmode="lin" valueType="num">
                                      <p:cBhvr additive="base">
                                        <p:cTn id="69" dur="500"/>
                                        <p:tgtEl>
                                          <p:spTgt spid="836"/>
                                        </p:tgtEl>
                                        <p:attrNameLst>
                                          <p:attrName>ppt_w</p:attrName>
                                        </p:attrNameLst>
                                      </p:cBhvr>
                                      <p:tavLst>
                                        <p:tav tm="0">
                                          <p:val>
                                            <p:strVal val="0"/>
                                          </p:val>
                                        </p:tav>
                                        <p:tav tm="100000">
                                          <p:val>
                                            <p:strVal val="#ppt_w"/>
                                          </p:val>
                                        </p:tav>
                                      </p:tavLst>
                                    </p:anim>
                                    <p:anim calcmode="lin" valueType="num">
                                      <p:cBhvr additive="base">
                                        <p:cTn id="70" dur="500"/>
                                        <p:tgtEl>
                                          <p:spTgt spid="836"/>
                                        </p:tgtEl>
                                        <p:attrNameLst>
                                          <p:attrName>ppt_h</p:attrName>
                                        </p:attrNameLst>
                                      </p:cBhvr>
                                      <p:tavLst>
                                        <p:tav tm="0">
                                          <p:val>
                                            <p:strVal val="0"/>
                                          </p:val>
                                        </p:tav>
                                        <p:tav tm="100000">
                                          <p:val>
                                            <p:strVal val="#ppt_h"/>
                                          </p:val>
                                        </p:tav>
                                      </p:tavLst>
                                    </p:anim>
                                  </p:childTnLst>
                                </p:cTn>
                              </p:par>
                            </p:childTnLst>
                          </p:cTn>
                        </p:par>
                        <p:par>
                          <p:cTn id="71" fill="hold">
                            <p:stCondLst>
                              <p:cond delay="6760"/>
                            </p:stCondLst>
                            <p:childTnLst>
                              <p:par>
                                <p:cTn id="72" presetID="10" presetClass="entr" presetSubtype="0" fill="hold" nodeType="afterEffect">
                                  <p:stCondLst>
                                    <p:cond delay="0"/>
                                  </p:stCondLst>
                                  <p:childTnLst>
                                    <p:set>
                                      <p:cBhvr>
                                        <p:cTn id="73" dur="1" fill="hold">
                                          <p:stCondLst>
                                            <p:cond delay="0"/>
                                          </p:stCondLst>
                                        </p:cTn>
                                        <p:tgtEl>
                                          <p:spTgt spid="833"/>
                                        </p:tgtEl>
                                        <p:attrNameLst>
                                          <p:attrName>style.visibility</p:attrName>
                                        </p:attrNameLst>
                                      </p:cBhvr>
                                      <p:to>
                                        <p:strVal val="visible"/>
                                      </p:to>
                                    </p:set>
                                    <p:animEffect transition="in" filter="fade">
                                      <p:cBhvr>
                                        <p:cTn id="74" dur="500"/>
                                        <p:tgtEl>
                                          <p:spTgt spid="833"/>
                                        </p:tgtEl>
                                      </p:cBhvr>
                                    </p:animEffect>
                                  </p:childTnLst>
                                </p:cTn>
                              </p:par>
                            </p:childTnLst>
                          </p:cTn>
                        </p:par>
                        <p:par>
                          <p:cTn id="75" fill="hold">
                            <p:stCondLst>
                              <p:cond delay="7260"/>
                            </p:stCondLst>
                            <p:childTnLst>
                              <p:par>
                                <p:cTn id="76" presetID="23" presetClass="entr" presetSubtype="16" fill="hold" nodeType="afterEffect">
                                  <p:stCondLst>
                                    <p:cond delay="0"/>
                                  </p:stCondLst>
                                  <p:childTnLst>
                                    <p:set>
                                      <p:cBhvr>
                                        <p:cTn id="77" dur="1" fill="hold">
                                          <p:stCondLst>
                                            <p:cond delay="0"/>
                                          </p:stCondLst>
                                        </p:cTn>
                                        <p:tgtEl>
                                          <p:spTgt spid="840"/>
                                        </p:tgtEl>
                                        <p:attrNameLst>
                                          <p:attrName>style.visibility</p:attrName>
                                        </p:attrNameLst>
                                      </p:cBhvr>
                                      <p:to>
                                        <p:strVal val="visible"/>
                                      </p:to>
                                    </p:set>
                                    <p:anim calcmode="lin" valueType="num">
                                      <p:cBhvr additive="base">
                                        <p:cTn id="78" dur="500"/>
                                        <p:tgtEl>
                                          <p:spTgt spid="840"/>
                                        </p:tgtEl>
                                        <p:attrNameLst>
                                          <p:attrName>ppt_w</p:attrName>
                                        </p:attrNameLst>
                                      </p:cBhvr>
                                      <p:tavLst>
                                        <p:tav tm="0">
                                          <p:val>
                                            <p:strVal val="0"/>
                                          </p:val>
                                        </p:tav>
                                        <p:tav tm="100000">
                                          <p:val>
                                            <p:strVal val="#ppt_w"/>
                                          </p:val>
                                        </p:tav>
                                      </p:tavLst>
                                    </p:anim>
                                    <p:anim calcmode="lin" valueType="num">
                                      <p:cBhvr additive="base">
                                        <p:cTn id="79" dur="500"/>
                                        <p:tgtEl>
                                          <p:spTgt spid="840"/>
                                        </p:tgtEl>
                                        <p:attrNameLst>
                                          <p:attrName>ppt_h</p:attrName>
                                        </p:attrNameLst>
                                      </p:cBhvr>
                                      <p:tavLst>
                                        <p:tav tm="0">
                                          <p:val>
                                            <p:strVal val="0"/>
                                          </p:val>
                                        </p:tav>
                                        <p:tav tm="100000">
                                          <p:val>
                                            <p:strVal val="#ppt_h"/>
                                          </p:val>
                                        </p:tav>
                                      </p:tavLst>
                                    </p:anim>
                                  </p:childTnLst>
                                </p:cTn>
                              </p:par>
                            </p:childTnLst>
                          </p:cTn>
                        </p:par>
                        <p:par>
                          <p:cTn id="80" fill="hold">
                            <p:stCondLst>
                              <p:cond delay="7760"/>
                            </p:stCondLst>
                            <p:childTnLst>
                              <p:par>
                                <p:cTn id="81" presetID="10" presetClass="entr" presetSubtype="0" fill="hold" nodeType="afterEffect">
                                  <p:stCondLst>
                                    <p:cond delay="0"/>
                                  </p:stCondLst>
                                  <p:childTnLst>
                                    <p:set>
                                      <p:cBhvr>
                                        <p:cTn id="82" dur="1" fill="hold">
                                          <p:stCondLst>
                                            <p:cond delay="0"/>
                                          </p:stCondLst>
                                        </p:cTn>
                                        <p:tgtEl>
                                          <p:spTgt spid="837"/>
                                        </p:tgtEl>
                                        <p:attrNameLst>
                                          <p:attrName>style.visibility</p:attrName>
                                        </p:attrNameLst>
                                      </p:cBhvr>
                                      <p:to>
                                        <p:strVal val="visible"/>
                                      </p:to>
                                    </p:set>
                                    <p:animEffect transition="in" filter="fade">
                                      <p:cBhvr>
                                        <p:cTn id="83" dur="500"/>
                                        <p:tgtEl>
                                          <p:spTgt spid="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845"/>
        <p:cNvGrpSpPr/>
        <p:nvPr/>
      </p:nvGrpSpPr>
      <p:grpSpPr>
        <a:xfrm>
          <a:off x="0" y="0"/>
          <a:ext cx="0" cy="0"/>
          <a:chOff x="0" y="0"/>
          <a:chExt cx="0" cy="0"/>
        </a:xfrm>
      </p:grpSpPr>
      <p:grpSp>
        <p:nvGrpSpPr>
          <p:cNvPr id="846" name="Google Shape;846;p3"/>
          <p:cNvGrpSpPr/>
          <p:nvPr/>
        </p:nvGrpSpPr>
        <p:grpSpPr>
          <a:xfrm>
            <a:off x="866458" y="494367"/>
            <a:ext cx="827568" cy="828000"/>
            <a:chOff x="-842559" y="468160"/>
            <a:chExt cx="827568" cy="828000"/>
          </a:xfrm>
        </p:grpSpPr>
        <p:sp>
          <p:nvSpPr>
            <p:cNvPr id="847" name="Google Shape;847;p3"/>
            <p:cNvSpPr/>
            <p:nvPr/>
          </p:nvSpPr>
          <p:spPr>
            <a:xfrm>
              <a:off x="-842559" y="46816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48" name="Google Shape;848;p3" descr="Lightbulb"/>
            <p:cNvPicPr preferRelativeResize="0"/>
            <p:nvPr/>
          </p:nvPicPr>
          <p:blipFill rotWithShape="1">
            <a:blip r:embed="rId3">
              <a:alphaModFix/>
            </a:blip>
            <a:srcRect/>
            <a:stretch/>
          </p:blipFill>
          <p:spPr>
            <a:xfrm>
              <a:off x="-780293" y="530642"/>
              <a:ext cx="703036" cy="703036"/>
            </a:xfrm>
            <a:prstGeom prst="rect">
              <a:avLst/>
            </a:prstGeom>
            <a:noFill/>
            <a:ln>
              <a:noFill/>
            </a:ln>
          </p:spPr>
        </p:pic>
      </p:grpSp>
      <p:sp>
        <p:nvSpPr>
          <p:cNvPr id="850" name="Google Shape;850;p3"/>
          <p:cNvSpPr/>
          <p:nvPr/>
        </p:nvSpPr>
        <p:spPr>
          <a:xfrm>
            <a:off x="-842559" y="174158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3" name="Google Shape;853;p3"/>
          <p:cNvSpPr/>
          <p:nvPr/>
        </p:nvSpPr>
        <p:spPr>
          <a:xfrm>
            <a:off x="-842559" y="428842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55" name="Google Shape;855;p3"/>
          <p:cNvGrpSpPr/>
          <p:nvPr/>
        </p:nvGrpSpPr>
        <p:grpSpPr>
          <a:xfrm>
            <a:off x="-842559" y="5561839"/>
            <a:ext cx="827568" cy="828000"/>
            <a:chOff x="-842559" y="5561839"/>
            <a:chExt cx="827568" cy="828000"/>
          </a:xfrm>
        </p:grpSpPr>
        <p:sp>
          <p:nvSpPr>
            <p:cNvPr id="856" name="Google Shape;856;p3"/>
            <p:cNvSpPr/>
            <p:nvPr/>
          </p:nvSpPr>
          <p:spPr>
            <a:xfrm>
              <a:off x="-842559" y="5561839"/>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57" name="Google Shape;857;p3" descr="Users"/>
            <p:cNvPicPr preferRelativeResize="0"/>
            <p:nvPr/>
          </p:nvPicPr>
          <p:blipFill rotWithShape="1">
            <a:blip r:embed="rId4">
              <a:alphaModFix/>
            </a:blip>
            <a:srcRect/>
            <a:stretch/>
          </p:blipFill>
          <p:spPr>
            <a:xfrm>
              <a:off x="-777564" y="5614879"/>
              <a:ext cx="721920" cy="721920"/>
            </a:xfrm>
            <a:prstGeom prst="rect">
              <a:avLst/>
            </a:prstGeom>
            <a:noFill/>
            <a:ln>
              <a:noFill/>
            </a:ln>
          </p:spPr>
        </p:pic>
      </p:grpSp>
      <p:sp>
        <p:nvSpPr>
          <p:cNvPr id="859" name="Google Shape;859;p3"/>
          <p:cNvSpPr/>
          <p:nvPr/>
        </p:nvSpPr>
        <p:spPr>
          <a:xfrm>
            <a:off x="-842559" y="301500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1" name="Google Shape;861;p3"/>
          <p:cNvSpPr/>
          <p:nvPr/>
        </p:nvSpPr>
        <p:spPr>
          <a:xfrm>
            <a:off x="0" y="-11081241"/>
            <a:ext cx="1280242" cy="23926798"/>
          </a:xfrm>
          <a:custGeom>
            <a:avLst/>
            <a:gdLst/>
            <a:ahLst/>
            <a:cxnLst/>
            <a:rect l="l" t="t" r="r" b="b"/>
            <a:pathLst>
              <a:path w="1280242" h="23926799" extrusionOk="0">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62" name="Google Shape;862;p3" descr="Lightbulb">
            <a:hlinkClick r:id="" action="ppaction://hlinkshowjump?jump=firstslide"/>
          </p:cNvPr>
          <p:cNvPicPr preferRelativeResize="0"/>
          <p:nvPr/>
        </p:nvPicPr>
        <p:blipFill rotWithShape="1">
          <a:blip r:embed="rId5">
            <a:alphaModFix/>
          </a:blip>
          <a:srcRect/>
          <a:stretch/>
        </p:blipFill>
        <p:spPr>
          <a:xfrm>
            <a:off x="277756" y="530641"/>
            <a:ext cx="703036" cy="703036"/>
          </a:xfrm>
          <a:prstGeom prst="rect">
            <a:avLst/>
          </a:prstGeom>
          <a:noFill/>
          <a:ln>
            <a:noFill/>
          </a:ln>
        </p:spPr>
      </p:pic>
      <p:pic>
        <p:nvPicPr>
          <p:cNvPr id="863" name="Google Shape;863;p3" descr="Upward trend">
            <a:hlinkClick r:id="rId6" action="ppaction://hlinksldjump"/>
          </p:cNvPr>
          <p:cNvPicPr preferRelativeResize="0"/>
          <p:nvPr/>
        </p:nvPicPr>
        <p:blipFill rotWithShape="1">
          <a:blip r:embed="rId7">
            <a:alphaModFix/>
          </a:blip>
          <a:srcRect/>
          <a:stretch/>
        </p:blipFill>
        <p:spPr>
          <a:xfrm>
            <a:off x="323106" y="1849411"/>
            <a:ext cx="612336" cy="612336"/>
          </a:xfrm>
          <a:prstGeom prst="rect">
            <a:avLst/>
          </a:prstGeom>
          <a:noFill/>
          <a:ln>
            <a:noFill/>
          </a:ln>
        </p:spPr>
      </p:pic>
      <p:pic>
        <p:nvPicPr>
          <p:cNvPr id="864" name="Google Shape;864;p3" descr="Coffee">
            <a:hlinkClick r:id="rId8" action="ppaction://hlinksldjump"/>
          </p:cNvPr>
          <p:cNvPicPr preferRelativeResize="0"/>
          <p:nvPr/>
        </p:nvPicPr>
        <p:blipFill rotWithShape="1">
          <a:blip r:embed="rId9">
            <a:alphaModFix/>
          </a:blip>
          <a:srcRect/>
          <a:stretch/>
        </p:blipFill>
        <p:spPr>
          <a:xfrm>
            <a:off x="359877" y="3065464"/>
            <a:ext cx="620915" cy="620915"/>
          </a:xfrm>
          <a:prstGeom prst="rect">
            <a:avLst/>
          </a:prstGeom>
          <a:noFill/>
          <a:ln>
            <a:noFill/>
          </a:ln>
        </p:spPr>
      </p:pic>
      <p:pic>
        <p:nvPicPr>
          <p:cNvPr id="865" name="Google Shape;865;p3" descr="Single gear">
            <a:hlinkClick r:id="rId10" action="ppaction://hlinksldjump"/>
          </p:cNvPr>
          <p:cNvPicPr preferRelativeResize="0"/>
          <p:nvPr/>
        </p:nvPicPr>
        <p:blipFill rotWithShape="1">
          <a:blip r:embed="rId11">
            <a:alphaModFix/>
          </a:blip>
          <a:srcRect/>
          <a:stretch/>
        </p:blipFill>
        <p:spPr>
          <a:xfrm>
            <a:off x="277756" y="4363184"/>
            <a:ext cx="724649" cy="724649"/>
          </a:xfrm>
          <a:prstGeom prst="rect">
            <a:avLst/>
          </a:prstGeom>
          <a:noFill/>
          <a:ln>
            <a:noFill/>
          </a:ln>
        </p:spPr>
      </p:pic>
      <p:sp>
        <p:nvSpPr>
          <p:cNvPr id="867" name="Google Shape;867;p3"/>
          <p:cNvSpPr/>
          <p:nvPr/>
        </p:nvSpPr>
        <p:spPr>
          <a:xfrm>
            <a:off x="11562669" y="6182838"/>
            <a:ext cx="450041" cy="414001"/>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868" name="Google Shape;868;p3"/>
          <p:cNvSpPr txBox="1"/>
          <p:nvPr/>
        </p:nvSpPr>
        <p:spPr>
          <a:xfrm>
            <a:off x="4114674" y="583080"/>
            <a:ext cx="460574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800"/>
              <a:buFont typeface="Arial"/>
              <a:buNone/>
            </a:pPr>
            <a:r>
              <a:rPr lang="fr-FR" sz="2800" b="1" i="0" u="none" strike="noStrike" cap="none">
                <a:solidFill>
                  <a:srgbClr val="FFFFFF"/>
                </a:solidFill>
                <a:latin typeface="Montserrat"/>
                <a:ea typeface="Montserrat"/>
                <a:cs typeface="Montserrat"/>
                <a:sym typeface="Montserrat"/>
              </a:rPr>
              <a:t>AG2R LA MONDIALE</a:t>
            </a:r>
            <a:endParaRPr sz="2800" b="1" i="0" u="none" strike="noStrike" cap="none">
              <a:solidFill>
                <a:srgbClr val="FFFFFF"/>
              </a:solidFill>
              <a:latin typeface="Montserrat"/>
              <a:ea typeface="Montserrat"/>
              <a:cs typeface="Montserrat"/>
              <a:sym typeface="Montserrat"/>
            </a:endParaRPr>
          </a:p>
        </p:txBody>
      </p:sp>
      <p:pic>
        <p:nvPicPr>
          <p:cNvPr id="869" name="Google Shape;869;p3"/>
          <p:cNvPicPr preferRelativeResize="0"/>
          <p:nvPr/>
        </p:nvPicPr>
        <p:blipFill rotWithShape="1">
          <a:blip r:embed="rId12">
            <a:alphaModFix/>
          </a:blip>
          <a:srcRect/>
          <a:stretch/>
        </p:blipFill>
        <p:spPr>
          <a:xfrm rot="-60000">
            <a:off x="4545756" y="1104154"/>
            <a:ext cx="3743581" cy="134841"/>
          </a:xfrm>
          <a:prstGeom prst="rect">
            <a:avLst/>
          </a:prstGeom>
          <a:noFill/>
          <a:ln>
            <a:noFill/>
          </a:ln>
        </p:spPr>
      </p:pic>
      <p:pic>
        <p:nvPicPr>
          <p:cNvPr id="870" name="Google Shape;870;p3"/>
          <p:cNvPicPr preferRelativeResize="0"/>
          <p:nvPr/>
        </p:nvPicPr>
        <p:blipFill rotWithShape="1">
          <a:blip r:embed="rId13">
            <a:alphaModFix/>
          </a:blip>
          <a:srcRect r="73394" b="27952"/>
          <a:stretch/>
        </p:blipFill>
        <p:spPr>
          <a:xfrm>
            <a:off x="5908188" y="3110507"/>
            <a:ext cx="1102793" cy="1143198"/>
          </a:xfrm>
          <a:prstGeom prst="rect">
            <a:avLst/>
          </a:prstGeom>
          <a:noFill/>
          <a:ln>
            <a:noFill/>
          </a:ln>
        </p:spPr>
      </p:pic>
      <p:grpSp>
        <p:nvGrpSpPr>
          <p:cNvPr id="871" name="Google Shape;871;p3"/>
          <p:cNvGrpSpPr/>
          <p:nvPr/>
        </p:nvGrpSpPr>
        <p:grpSpPr>
          <a:xfrm rot="-10530701" flipH="1">
            <a:off x="7087991" y="2773584"/>
            <a:ext cx="1458827" cy="482830"/>
            <a:chOff x="5270499" y="2952750"/>
            <a:chExt cx="1652161" cy="946643"/>
          </a:xfrm>
        </p:grpSpPr>
        <p:sp>
          <p:nvSpPr>
            <p:cNvPr id="872" name="Google Shape;872;p3"/>
            <p:cNvSpPr/>
            <p:nvPr/>
          </p:nvSpPr>
          <p:spPr>
            <a:xfrm>
              <a:off x="5270499" y="2952750"/>
              <a:ext cx="1519201" cy="772908"/>
            </a:xfrm>
            <a:custGeom>
              <a:avLst/>
              <a:gdLst/>
              <a:ahLst/>
              <a:cxnLst/>
              <a:rect l="l" t="t" r="r" b="b"/>
              <a:pathLst>
                <a:path w="1519201" h="772908" extrusionOk="0">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3" name="Google Shape;873;p3"/>
            <p:cNvSpPr/>
            <p:nvPr/>
          </p:nvSpPr>
          <p:spPr>
            <a:xfrm>
              <a:off x="6642156" y="3574516"/>
              <a:ext cx="280504" cy="324877"/>
            </a:xfrm>
            <a:custGeom>
              <a:avLst/>
              <a:gdLst/>
              <a:ahLst/>
              <a:cxnLst/>
              <a:rect l="l" t="t" r="r" b="b"/>
              <a:pathLst>
                <a:path w="280504" h="324877" extrusionOk="0">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74" name="Google Shape;874;p3"/>
          <p:cNvGrpSpPr/>
          <p:nvPr/>
        </p:nvGrpSpPr>
        <p:grpSpPr>
          <a:xfrm>
            <a:off x="1879238" y="1439866"/>
            <a:ext cx="3100529" cy="2658275"/>
            <a:chOff x="1696827" y="1452566"/>
            <a:chExt cx="3100529" cy="2658275"/>
          </a:xfrm>
        </p:grpSpPr>
        <p:grpSp>
          <p:nvGrpSpPr>
            <p:cNvPr id="875" name="Google Shape;875;p3"/>
            <p:cNvGrpSpPr/>
            <p:nvPr/>
          </p:nvGrpSpPr>
          <p:grpSpPr>
            <a:xfrm>
              <a:off x="2791854" y="1452566"/>
              <a:ext cx="910469" cy="1143029"/>
              <a:chOff x="5651500" y="2863849"/>
              <a:chExt cx="887354" cy="1114012"/>
            </a:xfrm>
          </p:grpSpPr>
          <p:sp>
            <p:nvSpPr>
              <p:cNvPr id="876" name="Google Shape;876;p3"/>
              <p:cNvSpPr/>
              <p:nvPr/>
            </p:nvSpPr>
            <p:spPr>
              <a:xfrm>
                <a:off x="5818376" y="3028309"/>
                <a:ext cx="555527" cy="949552"/>
              </a:xfrm>
              <a:custGeom>
                <a:avLst/>
                <a:gdLst/>
                <a:ahLst/>
                <a:cxnLst/>
                <a:rect l="l" t="t" r="r" b="b"/>
                <a:pathLst>
                  <a:path w="555527" h="949552" extrusionOk="0">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3"/>
              <p:cNvSpPr/>
              <p:nvPr/>
            </p:nvSpPr>
            <p:spPr>
              <a:xfrm>
                <a:off x="5859545" y="3128279"/>
                <a:ext cx="142589" cy="204679"/>
              </a:xfrm>
              <a:custGeom>
                <a:avLst/>
                <a:gdLst/>
                <a:ahLst/>
                <a:cxnLst/>
                <a:rect l="l" t="t" r="r" b="b"/>
                <a:pathLst>
                  <a:path w="142589" h="204679" extrusionOk="0">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3"/>
              <p:cNvSpPr/>
              <p:nvPr/>
            </p:nvSpPr>
            <p:spPr>
              <a:xfrm>
                <a:off x="5651500" y="3281988"/>
                <a:ext cx="127873" cy="59002"/>
              </a:xfrm>
              <a:custGeom>
                <a:avLst/>
                <a:gdLst/>
                <a:ahLst/>
                <a:cxnLst/>
                <a:rect l="l" t="t" r="r" b="b"/>
                <a:pathLst>
                  <a:path w="127873" h="59002" extrusionOk="0">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9" name="Google Shape;879;p3"/>
              <p:cNvSpPr/>
              <p:nvPr/>
            </p:nvSpPr>
            <p:spPr>
              <a:xfrm>
                <a:off x="5764013" y="3003228"/>
                <a:ext cx="109098" cy="87325"/>
              </a:xfrm>
              <a:custGeom>
                <a:avLst/>
                <a:gdLst/>
                <a:ahLst/>
                <a:cxnLst/>
                <a:rect l="l" t="t" r="r" b="b"/>
                <a:pathLst>
                  <a:path w="109098" h="87325" extrusionOk="0">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0" name="Google Shape;880;p3"/>
              <p:cNvSpPr/>
              <p:nvPr/>
            </p:nvSpPr>
            <p:spPr>
              <a:xfrm>
                <a:off x="6405855" y="3140991"/>
                <a:ext cx="132999" cy="67590"/>
              </a:xfrm>
              <a:custGeom>
                <a:avLst/>
                <a:gdLst/>
                <a:ahLst/>
                <a:cxnLst/>
                <a:rect l="l" t="t" r="r" b="b"/>
                <a:pathLst>
                  <a:path w="132999" h="67590" extrusionOk="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3"/>
              <p:cNvSpPr/>
              <p:nvPr/>
            </p:nvSpPr>
            <p:spPr>
              <a:xfrm>
                <a:off x="6405626" y="3324716"/>
                <a:ext cx="118720" cy="64683"/>
              </a:xfrm>
              <a:custGeom>
                <a:avLst/>
                <a:gdLst/>
                <a:ahLst/>
                <a:cxnLst/>
                <a:rect l="l" t="t" r="r" b="b"/>
                <a:pathLst>
                  <a:path w="118720" h="64683" extrusionOk="0">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3"/>
              <p:cNvSpPr/>
              <p:nvPr/>
            </p:nvSpPr>
            <p:spPr>
              <a:xfrm>
                <a:off x="6204379" y="3152558"/>
                <a:ext cx="67985" cy="26103"/>
              </a:xfrm>
              <a:custGeom>
                <a:avLst/>
                <a:gdLst/>
                <a:ahLst/>
                <a:cxnLst/>
                <a:rect l="l" t="t" r="r" b="b"/>
                <a:pathLst>
                  <a:path w="67985" h="26103" extrusionOk="0">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3"/>
              <p:cNvSpPr/>
              <p:nvPr/>
            </p:nvSpPr>
            <p:spPr>
              <a:xfrm>
                <a:off x="6215395" y="3174516"/>
                <a:ext cx="65344" cy="31037"/>
              </a:xfrm>
              <a:custGeom>
                <a:avLst/>
                <a:gdLst/>
                <a:ahLst/>
                <a:cxnLst/>
                <a:rect l="l" t="t" r="r" b="b"/>
                <a:pathLst>
                  <a:path w="65344" h="31037" extrusionOk="0">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3"/>
              <p:cNvSpPr/>
              <p:nvPr/>
            </p:nvSpPr>
            <p:spPr>
              <a:xfrm>
                <a:off x="6223929" y="3199835"/>
                <a:ext cx="88031" cy="34104"/>
              </a:xfrm>
              <a:custGeom>
                <a:avLst/>
                <a:gdLst/>
                <a:ahLst/>
                <a:cxnLst/>
                <a:rect l="l" t="t" r="r" b="b"/>
                <a:pathLst>
                  <a:path w="88031" h="34104" extrusionOk="0">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3"/>
              <p:cNvSpPr/>
              <p:nvPr/>
            </p:nvSpPr>
            <p:spPr>
              <a:xfrm>
                <a:off x="6240963" y="3245064"/>
                <a:ext cx="65348" cy="25397"/>
              </a:xfrm>
              <a:custGeom>
                <a:avLst/>
                <a:gdLst/>
                <a:ahLst/>
                <a:cxnLst/>
                <a:rect l="l" t="t" r="r" b="b"/>
                <a:pathLst>
                  <a:path w="65348" h="25397" extrusionOk="0">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6" name="Google Shape;886;p3"/>
              <p:cNvSpPr/>
              <p:nvPr/>
            </p:nvSpPr>
            <p:spPr>
              <a:xfrm>
                <a:off x="6269374" y="3270448"/>
                <a:ext cx="45447" cy="22615"/>
              </a:xfrm>
              <a:custGeom>
                <a:avLst/>
                <a:gdLst/>
                <a:ahLst/>
                <a:cxnLst/>
                <a:rect l="l" t="t" r="r" b="b"/>
                <a:pathLst>
                  <a:path w="45447" h="22615" extrusionOk="0">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7" name="Google Shape;887;p3"/>
              <p:cNvSpPr/>
              <p:nvPr/>
            </p:nvSpPr>
            <p:spPr>
              <a:xfrm>
                <a:off x="5982469" y="2863849"/>
                <a:ext cx="64071" cy="123469"/>
              </a:xfrm>
              <a:custGeom>
                <a:avLst/>
                <a:gdLst/>
                <a:ahLst/>
                <a:cxnLst/>
                <a:rect l="l" t="t" r="r" b="b"/>
                <a:pathLst>
                  <a:path w="64071" h="123469" extrusionOk="0">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3"/>
              <p:cNvSpPr/>
              <p:nvPr/>
            </p:nvSpPr>
            <p:spPr>
              <a:xfrm>
                <a:off x="6269488" y="2922538"/>
                <a:ext cx="91459" cy="100502"/>
              </a:xfrm>
              <a:custGeom>
                <a:avLst/>
                <a:gdLst/>
                <a:ahLst/>
                <a:cxnLst/>
                <a:rect l="l" t="t" r="r" b="b"/>
                <a:pathLst>
                  <a:path w="91459" h="100502" extrusionOk="0">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889" name="Google Shape;889;p3"/>
            <p:cNvSpPr txBox="1"/>
            <p:nvPr/>
          </p:nvSpPr>
          <p:spPr>
            <a:xfrm>
              <a:off x="2758814" y="2633577"/>
              <a:ext cx="9765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a:solidFill>
                    <a:srgbClr val="FFFFFF"/>
                  </a:solidFill>
                  <a:latin typeface="Montserrat"/>
                  <a:ea typeface="Montserrat"/>
                  <a:cs typeface="Montserrat"/>
                  <a:sym typeface="Montserrat"/>
                </a:rPr>
                <a:t>Quoi</a:t>
              </a:r>
              <a:endParaRPr sz="2000" b="1" i="0" u="none" strike="noStrike" cap="none">
                <a:solidFill>
                  <a:srgbClr val="FFFFFF"/>
                </a:solidFill>
                <a:latin typeface="Montserrat"/>
                <a:ea typeface="Montserrat"/>
                <a:cs typeface="Montserrat"/>
                <a:sym typeface="Montserrat"/>
              </a:endParaRPr>
            </a:p>
          </p:txBody>
        </p:sp>
        <p:sp>
          <p:nvSpPr>
            <p:cNvPr id="890" name="Google Shape;890;p3"/>
            <p:cNvSpPr txBox="1"/>
            <p:nvPr/>
          </p:nvSpPr>
          <p:spPr>
            <a:xfrm>
              <a:off x="1696827" y="3033663"/>
              <a:ext cx="3100529"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600" b="1" dirty="0">
                  <a:solidFill>
                    <a:srgbClr val="FFFFFF"/>
                  </a:solidFill>
                  <a:latin typeface="Montserrat"/>
                  <a:ea typeface="Montserrat"/>
                  <a:cs typeface="Montserrat"/>
                  <a:sym typeface="Montserrat"/>
                </a:rPr>
                <a:t>ASSURANCE</a:t>
              </a:r>
              <a:r>
                <a:rPr lang="fr-FR" sz="1600" b="1" i="0" u="none" strike="noStrike" cap="none" dirty="0">
                  <a:solidFill>
                    <a:srgbClr val="FFFFFF"/>
                  </a:solidFill>
                  <a:latin typeface="Montserrat"/>
                  <a:ea typeface="Montserrat"/>
                  <a:cs typeface="Montserrat"/>
                  <a:sym typeface="Montserrat"/>
                </a:rPr>
                <a:t> VIE  / EPARGNE SALARIALE / </a:t>
              </a:r>
              <a:r>
                <a:rPr lang="fr-FR" sz="1600" b="1">
                  <a:solidFill>
                    <a:srgbClr val="FFFFFF"/>
                  </a:solidFill>
                  <a:latin typeface="Montserrat"/>
                  <a:ea typeface="Montserrat"/>
                  <a:cs typeface="Montserrat"/>
                  <a:sym typeface="Montserrat"/>
                </a:rPr>
                <a:t>COMPLEMENTAIRE</a:t>
              </a:r>
              <a:r>
                <a:rPr lang="fr-FR" sz="1600" b="1" i="0" u="none" strike="noStrike" cap="none">
                  <a:solidFill>
                    <a:srgbClr val="FFFFFF"/>
                  </a:solidFill>
                  <a:latin typeface="Montserrat"/>
                  <a:ea typeface="Montserrat"/>
                  <a:cs typeface="Montserrat"/>
                  <a:sym typeface="Montserrat"/>
                </a:rPr>
                <a:t> SANTE  </a:t>
              </a:r>
              <a:r>
                <a:rPr lang="fr-FR" sz="1600" b="1" i="0" u="none" strike="noStrike" cap="none" dirty="0">
                  <a:solidFill>
                    <a:srgbClr val="FFFFFF"/>
                  </a:solidFill>
                  <a:latin typeface="Montserrat"/>
                  <a:ea typeface="Montserrat"/>
                  <a:cs typeface="Montserrat"/>
                  <a:sym typeface="Montserrat"/>
                </a:rPr>
                <a:t>...</a:t>
              </a:r>
              <a:endParaRPr sz="1600" b="1" i="0" u="none" strike="noStrike" cap="none" dirty="0">
                <a:solidFill>
                  <a:srgbClr val="FFFFFF"/>
                </a:solidFill>
                <a:latin typeface="Montserrat"/>
                <a:ea typeface="Montserrat"/>
                <a:cs typeface="Montserrat"/>
                <a:sym typeface="Montserrat"/>
              </a:endParaRPr>
            </a:p>
          </p:txBody>
        </p:sp>
      </p:grpSp>
      <p:grpSp>
        <p:nvGrpSpPr>
          <p:cNvPr id="891" name="Google Shape;891;p3"/>
          <p:cNvGrpSpPr/>
          <p:nvPr/>
        </p:nvGrpSpPr>
        <p:grpSpPr>
          <a:xfrm>
            <a:off x="1811900" y="4147787"/>
            <a:ext cx="3235200" cy="2190956"/>
            <a:chOff x="1629489" y="1452566"/>
            <a:chExt cx="3235200" cy="2190956"/>
          </a:xfrm>
        </p:grpSpPr>
        <p:grpSp>
          <p:nvGrpSpPr>
            <p:cNvPr id="892" name="Google Shape;892;p3"/>
            <p:cNvGrpSpPr/>
            <p:nvPr/>
          </p:nvGrpSpPr>
          <p:grpSpPr>
            <a:xfrm>
              <a:off x="2791854" y="1452566"/>
              <a:ext cx="910469" cy="1143029"/>
              <a:chOff x="5651500" y="2863849"/>
              <a:chExt cx="887354" cy="1114012"/>
            </a:xfrm>
          </p:grpSpPr>
          <p:sp>
            <p:nvSpPr>
              <p:cNvPr id="893" name="Google Shape;893;p3"/>
              <p:cNvSpPr/>
              <p:nvPr/>
            </p:nvSpPr>
            <p:spPr>
              <a:xfrm>
                <a:off x="5818376" y="3028309"/>
                <a:ext cx="555527" cy="949552"/>
              </a:xfrm>
              <a:custGeom>
                <a:avLst/>
                <a:gdLst/>
                <a:ahLst/>
                <a:cxnLst/>
                <a:rect l="l" t="t" r="r" b="b"/>
                <a:pathLst>
                  <a:path w="555527" h="949552" extrusionOk="0">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4" name="Google Shape;894;p3"/>
              <p:cNvSpPr/>
              <p:nvPr/>
            </p:nvSpPr>
            <p:spPr>
              <a:xfrm>
                <a:off x="5859545" y="3128279"/>
                <a:ext cx="142589" cy="204679"/>
              </a:xfrm>
              <a:custGeom>
                <a:avLst/>
                <a:gdLst/>
                <a:ahLst/>
                <a:cxnLst/>
                <a:rect l="l" t="t" r="r" b="b"/>
                <a:pathLst>
                  <a:path w="142589" h="204679" extrusionOk="0">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3"/>
              <p:cNvSpPr/>
              <p:nvPr/>
            </p:nvSpPr>
            <p:spPr>
              <a:xfrm>
                <a:off x="5651500" y="3281988"/>
                <a:ext cx="127873" cy="59002"/>
              </a:xfrm>
              <a:custGeom>
                <a:avLst/>
                <a:gdLst/>
                <a:ahLst/>
                <a:cxnLst/>
                <a:rect l="l" t="t" r="r" b="b"/>
                <a:pathLst>
                  <a:path w="127873" h="59002" extrusionOk="0">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3"/>
              <p:cNvSpPr/>
              <p:nvPr/>
            </p:nvSpPr>
            <p:spPr>
              <a:xfrm>
                <a:off x="5764013" y="3003228"/>
                <a:ext cx="109098" cy="87325"/>
              </a:xfrm>
              <a:custGeom>
                <a:avLst/>
                <a:gdLst/>
                <a:ahLst/>
                <a:cxnLst/>
                <a:rect l="l" t="t" r="r" b="b"/>
                <a:pathLst>
                  <a:path w="109098" h="87325" extrusionOk="0">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3"/>
              <p:cNvSpPr/>
              <p:nvPr/>
            </p:nvSpPr>
            <p:spPr>
              <a:xfrm>
                <a:off x="6405855" y="3140991"/>
                <a:ext cx="132999" cy="67590"/>
              </a:xfrm>
              <a:custGeom>
                <a:avLst/>
                <a:gdLst/>
                <a:ahLst/>
                <a:cxnLst/>
                <a:rect l="l" t="t" r="r" b="b"/>
                <a:pathLst>
                  <a:path w="132999" h="67590" extrusionOk="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3"/>
              <p:cNvSpPr/>
              <p:nvPr/>
            </p:nvSpPr>
            <p:spPr>
              <a:xfrm>
                <a:off x="6405626" y="3324716"/>
                <a:ext cx="118720" cy="64683"/>
              </a:xfrm>
              <a:custGeom>
                <a:avLst/>
                <a:gdLst/>
                <a:ahLst/>
                <a:cxnLst/>
                <a:rect l="l" t="t" r="r" b="b"/>
                <a:pathLst>
                  <a:path w="118720" h="64683" extrusionOk="0">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3"/>
              <p:cNvSpPr/>
              <p:nvPr/>
            </p:nvSpPr>
            <p:spPr>
              <a:xfrm>
                <a:off x="6204379" y="3152558"/>
                <a:ext cx="67985" cy="26103"/>
              </a:xfrm>
              <a:custGeom>
                <a:avLst/>
                <a:gdLst/>
                <a:ahLst/>
                <a:cxnLst/>
                <a:rect l="l" t="t" r="r" b="b"/>
                <a:pathLst>
                  <a:path w="67985" h="26103" extrusionOk="0">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0" name="Google Shape;900;p3"/>
              <p:cNvSpPr/>
              <p:nvPr/>
            </p:nvSpPr>
            <p:spPr>
              <a:xfrm>
                <a:off x="6215395" y="3174516"/>
                <a:ext cx="65344" cy="31037"/>
              </a:xfrm>
              <a:custGeom>
                <a:avLst/>
                <a:gdLst/>
                <a:ahLst/>
                <a:cxnLst/>
                <a:rect l="l" t="t" r="r" b="b"/>
                <a:pathLst>
                  <a:path w="65344" h="31037" extrusionOk="0">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1" name="Google Shape;901;p3"/>
              <p:cNvSpPr/>
              <p:nvPr/>
            </p:nvSpPr>
            <p:spPr>
              <a:xfrm>
                <a:off x="6223929" y="3199835"/>
                <a:ext cx="88031" cy="34104"/>
              </a:xfrm>
              <a:custGeom>
                <a:avLst/>
                <a:gdLst/>
                <a:ahLst/>
                <a:cxnLst/>
                <a:rect l="l" t="t" r="r" b="b"/>
                <a:pathLst>
                  <a:path w="88031" h="34104" extrusionOk="0">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3"/>
              <p:cNvSpPr/>
              <p:nvPr/>
            </p:nvSpPr>
            <p:spPr>
              <a:xfrm>
                <a:off x="6240963" y="3245064"/>
                <a:ext cx="65348" cy="25397"/>
              </a:xfrm>
              <a:custGeom>
                <a:avLst/>
                <a:gdLst/>
                <a:ahLst/>
                <a:cxnLst/>
                <a:rect l="l" t="t" r="r" b="b"/>
                <a:pathLst>
                  <a:path w="65348" h="25397" extrusionOk="0">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3"/>
              <p:cNvSpPr/>
              <p:nvPr/>
            </p:nvSpPr>
            <p:spPr>
              <a:xfrm>
                <a:off x="6269374" y="3270448"/>
                <a:ext cx="45447" cy="22615"/>
              </a:xfrm>
              <a:custGeom>
                <a:avLst/>
                <a:gdLst/>
                <a:ahLst/>
                <a:cxnLst/>
                <a:rect l="l" t="t" r="r" b="b"/>
                <a:pathLst>
                  <a:path w="45447" h="22615" extrusionOk="0">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3"/>
              <p:cNvSpPr/>
              <p:nvPr/>
            </p:nvSpPr>
            <p:spPr>
              <a:xfrm>
                <a:off x="5982469" y="2863849"/>
                <a:ext cx="64071" cy="123469"/>
              </a:xfrm>
              <a:custGeom>
                <a:avLst/>
                <a:gdLst/>
                <a:ahLst/>
                <a:cxnLst/>
                <a:rect l="l" t="t" r="r" b="b"/>
                <a:pathLst>
                  <a:path w="64071" h="123469" extrusionOk="0">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3"/>
              <p:cNvSpPr/>
              <p:nvPr/>
            </p:nvSpPr>
            <p:spPr>
              <a:xfrm>
                <a:off x="6269488" y="2922538"/>
                <a:ext cx="91459" cy="100502"/>
              </a:xfrm>
              <a:custGeom>
                <a:avLst/>
                <a:gdLst/>
                <a:ahLst/>
                <a:cxnLst/>
                <a:rect l="l" t="t" r="r" b="b"/>
                <a:pathLst>
                  <a:path w="91459" h="100502" extrusionOk="0">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06" name="Google Shape;906;p3"/>
            <p:cNvSpPr txBox="1"/>
            <p:nvPr/>
          </p:nvSpPr>
          <p:spPr>
            <a:xfrm>
              <a:off x="2825339" y="2633577"/>
              <a:ext cx="84350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a:solidFill>
                    <a:srgbClr val="FFFFFF"/>
                  </a:solidFill>
                  <a:latin typeface="Montserrat"/>
                  <a:ea typeface="Montserrat"/>
                  <a:cs typeface="Montserrat"/>
                  <a:sym typeface="Montserrat"/>
                </a:rPr>
                <a:t>Ou?</a:t>
              </a:r>
              <a:endParaRPr sz="2000" b="1" i="0" u="none" strike="noStrike" cap="none">
                <a:solidFill>
                  <a:srgbClr val="FFFFFF"/>
                </a:solidFill>
                <a:latin typeface="Montserrat"/>
                <a:ea typeface="Montserrat"/>
                <a:cs typeface="Montserrat"/>
                <a:sym typeface="Montserrat"/>
              </a:endParaRPr>
            </a:p>
          </p:txBody>
        </p:sp>
        <p:sp>
          <p:nvSpPr>
            <p:cNvPr id="907" name="Google Shape;907;p3"/>
            <p:cNvSpPr txBox="1"/>
            <p:nvPr/>
          </p:nvSpPr>
          <p:spPr>
            <a:xfrm>
              <a:off x="1629489" y="3058787"/>
              <a:ext cx="32352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600" b="1" i="0" u="none" strike="noStrike" cap="none" dirty="0">
                  <a:solidFill>
                    <a:srgbClr val="FFFFFF"/>
                  </a:solidFill>
                  <a:latin typeface="Montserrat"/>
                  <a:ea typeface="Montserrat"/>
                  <a:cs typeface="Montserrat"/>
                  <a:sym typeface="Montserrat"/>
                </a:rPr>
                <a:t>METROPOLE / DOM-TOM / LUXEMBOURG</a:t>
              </a:r>
              <a:endParaRPr sz="1600" b="1" i="0" u="none" strike="noStrike" cap="none" dirty="0">
                <a:solidFill>
                  <a:srgbClr val="FFFFFF"/>
                </a:solidFill>
                <a:latin typeface="Montserrat"/>
                <a:ea typeface="Montserrat"/>
                <a:cs typeface="Montserrat"/>
                <a:sym typeface="Montserrat"/>
              </a:endParaRPr>
            </a:p>
          </p:txBody>
        </p:sp>
      </p:grpSp>
      <p:grpSp>
        <p:nvGrpSpPr>
          <p:cNvPr id="908" name="Google Shape;908;p3"/>
          <p:cNvGrpSpPr/>
          <p:nvPr/>
        </p:nvGrpSpPr>
        <p:grpSpPr>
          <a:xfrm>
            <a:off x="8342435" y="1465266"/>
            <a:ext cx="2725426" cy="2203809"/>
            <a:chOff x="1884376" y="1452566"/>
            <a:chExt cx="2725426" cy="2203809"/>
          </a:xfrm>
        </p:grpSpPr>
        <p:grpSp>
          <p:nvGrpSpPr>
            <p:cNvPr id="909" name="Google Shape;909;p3"/>
            <p:cNvGrpSpPr/>
            <p:nvPr/>
          </p:nvGrpSpPr>
          <p:grpSpPr>
            <a:xfrm>
              <a:off x="2791854" y="1452566"/>
              <a:ext cx="910469" cy="1143029"/>
              <a:chOff x="5651500" y="2863849"/>
              <a:chExt cx="887354" cy="1114012"/>
            </a:xfrm>
          </p:grpSpPr>
          <p:sp>
            <p:nvSpPr>
              <p:cNvPr id="910" name="Google Shape;910;p3"/>
              <p:cNvSpPr/>
              <p:nvPr/>
            </p:nvSpPr>
            <p:spPr>
              <a:xfrm>
                <a:off x="5818376" y="3028309"/>
                <a:ext cx="555527" cy="949552"/>
              </a:xfrm>
              <a:custGeom>
                <a:avLst/>
                <a:gdLst/>
                <a:ahLst/>
                <a:cxnLst/>
                <a:rect l="l" t="t" r="r" b="b"/>
                <a:pathLst>
                  <a:path w="555527" h="949552" extrusionOk="0">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3"/>
              <p:cNvSpPr/>
              <p:nvPr/>
            </p:nvSpPr>
            <p:spPr>
              <a:xfrm>
                <a:off x="5859545" y="3128279"/>
                <a:ext cx="142589" cy="204679"/>
              </a:xfrm>
              <a:custGeom>
                <a:avLst/>
                <a:gdLst/>
                <a:ahLst/>
                <a:cxnLst/>
                <a:rect l="l" t="t" r="r" b="b"/>
                <a:pathLst>
                  <a:path w="142589" h="204679" extrusionOk="0">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3"/>
              <p:cNvSpPr/>
              <p:nvPr/>
            </p:nvSpPr>
            <p:spPr>
              <a:xfrm>
                <a:off x="5651500" y="3281988"/>
                <a:ext cx="127873" cy="59002"/>
              </a:xfrm>
              <a:custGeom>
                <a:avLst/>
                <a:gdLst/>
                <a:ahLst/>
                <a:cxnLst/>
                <a:rect l="l" t="t" r="r" b="b"/>
                <a:pathLst>
                  <a:path w="127873" h="59002" extrusionOk="0">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3"/>
              <p:cNvSpPr/>
              <p:nvPr/>
            </p:nvSpPr>
            <p:spPr>
              <a:xfrm>
                <a:off x="5764013" y="3003228"/>
                <a:ext cx="109098" cy="87325"/>
              </a:xfrm>
              <a:custGeom>
                <a:avLst/>
                <a:gdLst/>
                <a:ahLst/>
                <a:cxnLst/>
                <a:rect l="l" t="t" r="r" b="b"/>
                <a:pathLst>
                  <a:path w="109098" h="87325" extrusionOk="0">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4" name="Google Shape;914;p3"/>
              <p:cNvSpPr/>
              <p:nvPr/>
            </p:nvSpPr>
            <p:spPr>
              <a:xfrm>
                <a:off x="6405855" y="3140991"/>
                <a:ext cx="132999" cy="67590"/>
              </a:xfrm>
              <a:custGeom>
                <a:avLst/>
                <a:gdLst/>
                <a:ahLst/>
                <a:cxnLst/>
                <a:rect l="l" t="t" r="r" b="b"/>
                <a:pathLst>
                  <a:path w="132999" h="67590" extrusionOk="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5" name="Google Shape;915;p3"/>
              <p:cNvSpPr/>
              <p:nvPr/>
            </p:nvSpPr>
            <p:spPr>
              <a:xfrm>
                <a:off x="6405626" y="3324716"/>
                <a:ext cx="118720" cy="64683"/>
              </a:xfrm>
              <a:custGeom>
                <a:avLst/>
                <a:gdLst/>
                <a:ahLst/>
                <a:cxnLst/>
                <a:rect l="l" t="t" r="r" b="b"/>
                <a:pathLst>
                  <a:path w="118720" h="64683" extrusionOk="0">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3"/>
              <p:cNvSpPr/>
              <p:nvPr/>
            </p:nvSpPr>
            <p:spPr>
              <a:xfrm>
                <a:off x="6204379" y="3152558"/>
                <a:ext cx="67985" cy="26103"/>
              </a:xfrm>
              <a:custGeom>
                <a:avLst/>
                <a:gdLst/>
                <a:ahLst/>
                <a:cxnLst/>
                <a:rect l="l" t="t" r="r" b="b"/>
                <a:pathLst>
                  <a:path w="67985" h="26103" extrusionOk="0">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3"/>
              <p:cNvSpPr/>
              <p:nvPr/>
            </p:nvSpPr>
            <p:spPr>
              <a:xfrm>
                <a:off x="6215395" y="3174516"/>
                <a:ext cx="65344" cy="31037"/>
              </a:xfrm>
              <a:custGeom>
                <a:avLst/>
                <a:gdLst/>
                <a:ahLst/>
                <a:cxnLst/>
                <a:rect l="l" t="t" r="r" b="b"/>
                <a:pathLst>
                  <a:path w="65344" h="31037" extrusionOk="0">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3"/>
              <p:cNvSpPr/>
              <p:nvPr/>
            </p:nvSpPr>
            <p:spPr>
              <a:xfrm>
                <a:off x="6223929" y="3199835"/>
                <a:ext cx="88031" cy="34104"/>
              </a:xfrm>
              <a:custGeom>
                <a:avLst/>
                <a:gdLst/>
                <a:ahLst/>
                <a:cxnLst/>
                <a:rect l="l" t="t" r="r" b="b"/>
                <a:pathLst>
                  <a:path w="88031" h="34104" extrusionOk="0">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3"/>
              <p:cNvSpPr/>
              <p:nvPr/>
            </p:nvSpPr>
            <p:spPr>
              <a:xfrm>
                <a:off x="6240963" y="3245064"/>
                <a:ext cx="65348" cy="25397"/>
              </a:xfrm>
              <a:custGeom>
                <a:avLst/>
                <a:gdLst/>
                <a:ahLst/>
                <a:cxnLst/>
                <a:rect l="l" t="t" r="r" b="b"/>
                <a:pathLst>
                  <a:path w="65348" h="25397" extrusionOk="0">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3"/>
              <p:cNvSpPr/>
              <p:nvPr/>
            </p:nvSpPr>
            <p:spPr>
              <a:xfrm>
                <a:off x="6269374" y="3270448"/>
                <a:ext cx="45447" cy="22615"/>
              </a:xfrm>
              <a:custGeom>
                <a:avLst/>
                <a:gdLst/>
                <a:ahLst/>
                <a:cxnLst/>
                <a:rect l="l" t="t" r="r" b="b"/>
                <a:pathLst>
                  <a:path w="45447" h="22615" extrusionOk="0">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1" name="Google Shape;921;p3"/>
              <p:cNvSpPr/>
              <p:nvPr/>
            </p:nvSpPr>
            <p:spPr>
              <a:xfrm>
                <a:off x="5982469" y="2863849"/>
                <a:ext cx="64071" cy="123469"/>
              </a:xfrm>
              <a:custGeom>
                <a:avLst/>
                <a:gdLst/>
                <a:ahLst/>
                <a:cxnLst/>
                <a:rect l="l" t="t" r="r" b="b"/>
                <a:pathLst>
                  <a:path w="64071" h="123469" extrusionOk="0">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2" name="Google Shape;922;p3"/>
              <p:cNvSpPr/>
              <p:nvPr/>
            </p:nvSpPr>
            <p:spPr>
              <a:xfrm>
                <a:off x="6269488" y="2922538"/>
                <a:ext cx="91459" cy="100502"/>
              </a:xfrm>
              <a:custGeom>
                <a:avLst/>
                <a:gdLst/>
                <a:ahLst/>
                <a:cxnLst/>
                <a:rect l="l" t="t" r="r" b="b"/>
                <a:pathLst>
                  <a:path w="91459" h="100502" extrusionOk="0">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23" name="Google Shape;923;p3"/>
            <p:cNvSpPr txBox="1"/>
            <p:nvPr/>
          </p:nvSpPr>
          <p:spPr>
            <a:xfrm>
              <a:off x="2751601" y="2633577"/>
              <a:ext cx="99097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dirty="0">
                  <a:solidFill>
                    <a:srgbClr val="FFFFFF"/>
                  </a:solidFill>
                  <a:latin typeface="Montserrat"/>
                  <a:ea typeface="Montserrat"/>
                  <a:cs typeface="Montserrat"/>
                  <a:sym typeface="Montserrat"/>
                </a:rPr>
                <a:t>QUI?</a:t>
              </a:r>
              <a:endParaRPr sz="2000" b="1" i="0" u="none" strike="noStrike" cap="none" dirty="0">
                <a:solidFill>
                  <a:srgbClr val="FFFFFF"/>
                </a:solidFill>
                <a:latin typeface="Montserrat"/>
                <a:ea typeface="Montserrat"/>
                <a:cs typeface="Montserrat"/>
                <a:sym typeface="Montserrat"/>
              </a:endParaRPr>
            </a:p>
          </p:txBody>
        </p:sp>
        <p:sp>
          <p:nvSpPr>
            <p:cNvPr id="924" name="Google Shape;924;p3"/>
            <p:cNvSpPr txBox="1"/>
            <p:nvPr/>
          </p:nvSpPr>
          <p:spPr>
            <a:xfrm>
              <a:off x="1884376" y="3071640"/>
              <a:ext cx="2725426"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600" b="1" i="0" u="none" strike="noStrike" cap="none" dirty="0">
                  <a:solidFill>
                    <a:srgbClr val="FFFFFF"/>
                  </a:solidFill>
                  <a:latin typeface="Montserrat"/>
                  <a:ea typeface="Montserrat"/>
                  <a:cs typeface="Montserrat"/>
                  <a:sym typeface="Montserrat"/>
                </a:rPr>
                <a:t>ENTREPRISE D’ASSURANCE</a:t>
              </a:r>
              <a:endParaRPr sz="1600" b="1" i="0" u="none" strike="noStrike" cap="none" dirty="0">
                <a:solidFill>
                  <a:srgbClr val="FFFFFF"/>
                </a:solidFill>
                <a:latin typeface="Montserrat"/>
                <a:ea typeface="Montserrat"/>
                <a:cs typeface="Montserrat"/>
                <a:sym typeface="Montserrat"/>
              </a:endParaRPr>
            </a:p>
          </p:txBody>
        </p:sp>
      </p:grpSp>
      <p:grpSp>
        <p:nvGrpSpPr>
          <p:cNvPr id="925" name="Google Shape;925;p3"/>
          <p:cNvGrpSpPr/>
          <p:nvPr/>
        </p:nvGrpSpPr>
        <p:grpSpPr>
          <a:xfrm>
            <a:off x="8249461" y="4122387"/>
            <a:ext cx="2911374" cy="2153398"/>
            <a:chOff x="1791402" y="1452566"/>
            <a:chExt cx="2911374" cy="2153398"/>
          </a:xfrm>
        </p:grpSpPr>
        <p:grpSp>
          <p:nvGrpSpPr>
            <p:cNvPr id="926" name="Google Shape;926;p3"/>
            <p:cNvGrpSpPr/>
            <p:nvPr/>
          </p:nvGrpSpPr>
          <p:grpSpPr>
            <a:xfrm>
              <a:off x="2791854" y="1452566"/>
              <a:ext cx="910469" cy="1143029"/>
              <a:chOff x="5651500" y="2863849"/>
              <a:chExt cx="887354" cy="1114012"/>
            </a:xfrm>
          </p:grpSpPr>
          <p:sp>
            <p:nvSpPr>
              <p:cNvPr id="927" name="Google Shape;927;p3"/>
              <p:cNvSpPr/>
              <p:nvPr/>
            </p:nvSpPr>
            <p:spPr>
              <a:xfrm>
                <a:off x="5818376" y="3028309"/>
                <a:ext cx="555527" cy="949552"/>
              </a:xfrm>
              <a:custGeom>
                <a:avLst/>
                <a:gdLst/>
                <a:ahLst/>
                <a:cxnLst/>
                <a:rect l="l" t="t" r="r" b="b"/>
                <a:pathLst>
                  <a:path w="555527" h="949552" extrusionOk="0">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8" name="Google Shape;928;p3"/>
              <p:cNvSpPr/>
              <p:nvPr/>
            </p:nvSpPr>
            <p:spPr>
              <a:xfrm>
                <a:off x="5859545" y="3128279"/>
                <a:ext cx="142589" cy="204679"/>
              </a:xfrm>
              <a:custGeom>
                <a:avLst/>
                <a:gdLst/>
                <a:ahLst/>
                <a:cxnLst/>
                <a:rect l="l" t="t" r="r" b="b"/>
                <a:pathLst>
                  <a:path w="142589" h="204679" extrusionOk="0">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9" name="Google Shape;929;p3"/>
              <p:cNvSpPr/>
              <p:nvPr/>
            </p:nvSpPr>
            <p:spPr>
              <a:xfrm>
                <a:off x="5651500" y="3281988"/>
                <a:ext cx="127873" cy="59002"/>
              </a:xfrm>
              <a:custGeom>
                <a:avLst/>
                <a:gdLst/>
                <a:ahLst/>
                <a:cxnLst/>
                <a:rect l="l" t="t" r="r" b="b"/>
                <a:pathLst>
                  <a:path w="127873" h="59002" extrusionOk="0">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3"/>
              <p:cNvSpPr/>
              <p:nvPr/>
            </p:nvSpPr>
            <p:spPr>
              <a:xfrm>
                <a:off x="5764013" y="3003228"/>
                <a:ext cx="109098" cy="87325"/>
              </a:xfrm>
              <a:custGeom>
                <a:avLst/>
                <a:gdLst/>
                <a:ahLst/>
                <a:cxnLst/>
                <a:rect l="l" t="t" r="r" b="b"/>
                <a:pathLst>
                  <a:path w="109098" h="87325" extrusionOk="0">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3"/>
              <p:cNvSpPr/>
              <p:nvPr/>
            </p:nvSpPr>
            <p:spPr>
              <a:xfrm>
                <a:off x="6405855" y="3140991"/>
                <a:ext cx="132999" cy="67590"/>
              </a:xfrm>
              <a:custGeom>
                <a:avLst/>
                <a:gdLst/>
                <a:ahLst/>
                <a:cxnLst/>
                <a:rect l="l" t="t" r="r" b="b"/>
                <a:pathLst>
                  <a:path w="132999" h="67590" extrusionOk="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3"/>
              <p:cNvSpPr/>
              <p:nvPr/>
            </p:nvSpPr>
            <p:spPr>
              <a:xfrm>
                <a:off x="6405626" y="3324716"/>
                <a:ext cx="118720" cy="64683"/>
              </a:xfrm>
              <a:custGeom>
                <a:avLst/>
                <a:gdLst/>
                <a:ahLst/>
                <a:cxnLst/>
                <a:rect l="l" t="t" r="r" b="b"/>
                <a:pathLst>
                  <a:path w="118720" h="64683" extrusionOk="0">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3"/>
              <p:cNvSpPr/>
              <p:nvPr/>
            </p:nvSpPr>
            <p:spPr>
              <a:xfrm>
                <a:off x="6204379" y="3152558"/>
                <a:ext cx="67985" cy="26103"/>
              </a:xfrm>
              <a:custGeom>
                <a:avLst/>
                <a:gdLst/>
                <a:ahLst/>
                <a:cxnLst/>
                <a:rect l="l" t="t" r="r" b="b"/>
                <a:pathLst>
                  <a:path w="67985" h="26103" extrusionOk="0">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3"/>
              <p:cNvSpPr/>
              <p:nvPr/>
            </p:nvSpPr>
            <p:spPr>
              <a:xfrm>
                <a:off x="6215395" y="3174516"/>
                <a:ext cx="65344" cy="31037"/>
              </a:xfrm>
              <a:custGeom>
                <a:avLst/>
                <a:gdLst/>
                <a:ahLst/>
                <a:cxnLst/>
                <a:rect l="l" t="t" r="r" b="b"/>
                <a:pathLst>
                  <a:path w="65344" h="31037" extrusionOk="0">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5" name="Google Shape;935;p3"/>
              <p:cNvSpPr/>
              <p:nvPr/>
            </p:nvSpPr>
            <p:spPr>
              <a:xfrm>
                <a:off x="6223929" y="3199835"/>
                <a:ext cx="88031" cy="34104"/>
              </a:xfrm>
              <a:custGeom>
                <a:avLst/>
                <a:gdLst/>
                <a:ahLst/>
                <a:cxnLst/>
                <a:rect l="l" t="t" r="r" b="b"/>
                <a:pathLst>
                  <a:path w="88031" h="34104" extrusionOk="0">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6" name="Google Shape;936;p3"/>
              <p:cNvSpPr/>
              <p:nvPr/>
            </p:nvSpPr>
            <p:spPr>
              <a:xfrm>
                <a:off x="6240963" y="3245064"/>
                <a:ext cx="65348" cy="25397"/>
              </a:xfrm>
              <a:custGeom>
                <a:avLst/>
                <a:gdLst/>
                <a:ahLst/>
                <a:cxnLst/>
                <a:rect l="l" t="t" r="r" b="b"/>
                <a:pathLst>
                  <a:path w="65348" h="25397" extrusionOk="0">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3"/>
              <p:cNvSpPr/>
              <p:nvPr/>
            </p:nvSpPr>
            <p:spPr>
              <a:xfrm>
                <a:off x="6269374" y="3270448"/>
                <a:ext cx="45447" cy="22615"/>
              </a:xfrm>
              <a:custGeom>
                <a:avLst/>
                <a:gdLst/>
                <a:ahLst/>
                <a:cxnLst/>
                <a:rect l="l" t="t" r="r" b="b"/>
                <a:pathLst>
                  <a:path w="45447" h="22615" extrusionOk="0">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3"/>
              <p:cNvSpPr/>
              <p:nvPr/>
            </p:nvSpPr>
            <p:spPr>
              <a:xfrm>
                <a:off x="5982469" y="2863849"/>
                <a:ext cx="64071" cy="123469"/>
              </a:xfrm>
              <a:custGeom>
                <a:avLst/>
                <a:gdLst/>
                <a:ahLst/>
                <a:cxnLst/>
                <a:rect l="l" t="t" r="r" b="b"/>
                <a:pathLst>
                  <a:path w="64071" h="123469" extrusionOk="0">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3"/>
              <p:cNvSpPr/>
              <p:nvPr/>
            </p:nvSpPr>
            <p:spPr>
              <a:xfrm>
                <a:off x="6269488" y="2922538"/>
                <a:ext cx="91459" cy="100502"/>
              </a:xfrm>
              <a:custGeom>
                <a:avLst/>
                <a:gdLst/>
                <a:ahLst/>
                <a:cxnLst/>
                <a:rect l="l" t="t" r="r" b="b"/>
                <a:pathLst>
                  <a:path w="91459" h="100502" extrusionOk="0">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40" name="Google Shape;940;p3"/>
            <p:cNvSpPr txBox="1"/>
            <p:nvPr/>
          </p:nvSpPr>
          <p:spPr>
            <a:xfrm>
              <a:off x="2209788" y="2633577"/>
              <a:ext cx="207460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a:solidFill>
                    <a:srgbClr val="FFFFFF"/>
                  </a:solidFill>
                  <a:latin typeface="Montserrat"/>
                  <a:ea typeface="Montserrat"/>
                  <a:cs typeface="Montserrat"/>
                  <a:sym typeface="Montserrat"/>
                </a:rPr>
                <a:t>COMMENT?</a:t>
              </a:r>
              <a:endParaRPr sz="2000" b="1" i="0" u="none" strike="noStrike" cap="none">
                <a:solidFill>
                  <a:srgbClr val="FFFFFF"/>
                </a:solidFill>
                <a:latin typeface="Montserrat"/>
                <a:ea typeface="Montserrat"/>
                <a:cs typeface="Montserrat"/>
                <a:sym typeface="Montserrat"/>
              </a:endParaRPr>
            </a:p>
          </p:txBody>
        </p:sp>
        <p:sp>
          <p:nvSpPr>
            <p:cNvPr id="941" name="Google Shape;941;p3"/>
            <p:cNvSpPr txBox="1"/>
            <p:nvPr/>
          </p:nvSpPr>
          <p:spPr>
            <a:xfrm>
              <a:off x="1791402" y="3021229"/>
              <a:ext cx="291137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600" b="1" i="0" u="none" strike="noStrike" cap="none" dirty="0">
                  <a:solidFill>
                    <a:srgbClr val="FFFFFF"/>
                  </a:solidFill>
                  <a:latin typeface="Montserrat"/>
                  <a:ea typeface="Montserrat"/>
                  <a:cs typeface="Montserrat"/>
                  <a:sym typeface="Montserrat"/>
                </a:rPr>
                <a:t>UNION: AG2R + LA MONDIALE</a:t>
              </a:r>
              <a:endParaRPr sz="1600" b="1" i="0" u="none" strike="noStrike" cap="none" dirty="0">
                <a:solidFill>
                  <a:srgbClr val="FFFFFF"/>
                </a:solidFill>
                <a:latin typeface="Montserrat"/>
                <a:ea typeface="Montserrat"/>
                <a:cs typeface="Montserrat"/>
                <a:sym typeface="Montserrat"/>
              </a:endParaRPr>
            </a:p>
          </p:txBody>
        </p:sp>
      </p:grpSp>
      <p:grpSp>
        <p:nvGrpSpPr>
          <p:cNvPr id="942" name="Google Shape;942;p3"/>
          <p:cNvGrpSpPr/>
          <p:nvPr/>
        </p:nvGrpSpPr>
        <p:grpSpPr>
          <a:xfrm rot="-8228394" flipH="1">
            <a:off x="7215980" y="4111204"/>
            <a:ext cx="1356456" cy="777212"/>
            <a:chOff x="5270499" y="2952750"/>
            <a:chExt cx="1652161" cy="946643"/>
          </a:xfrm>
        </p:grpSpPr>
        <p:sp>
          <p:nvSpPr>
            <p:cNvPr id="943" name="Google Shape;943;p3"/>
            <p:cNvSpPr/>
            <p:nvPr/>
          </p:nvSpPr>
          <p:spPr>
            <a:xfrm>
              <a:off x="5270499" y="2952750"/>
              <a:ext cx="1519201" cy="772908"/>
            </a:xfrm>
            <a:custGeom>
              <a:avLst/>
              <a:gdLst/>
              <a:ahLst/>
              <a:cxnLst/>
              <a:rect l="l" t="t" r="r" b="b"/>
              <a:pathLst>
                <a:path w="1519201" h="772908" extrusionOk="0">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3"/>
            <p:cNvSpPr/>
            <p:nvPr/>
          </p:nvSpPr>
          <p:spPr>
            <a:xfrm>
              <a:off x="6642156" y="3574516"/>
              <a:ext cx="280504" cy="324877"/>
            </a:xfrm>
            <a:custGeom>
              <a:avLst/>
              <a:gdLst/>
              <a:ahLst/>
              <a:cxnLst/>
              <a:rect l="l" t="t" r="r" b="b"/>
              <a:pathLst>
                <a:path w="280504" h="324877" extrusionOk="0">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45" name="Google Shape;945;p3"/>
          <p:cNvGrpSpPr/>
          <p:nvPr/>
        </p:nvGrpSpPr>
        <p:grpSpPr>
          <a:xfrm rot="-10382973">
            <a:off x="4275925" y="2562959"/>
            <a:ext cx="1396238" cy="528243"/>
            <a:chOff x="5270499" y="2952750"/>
            <a:chExt cx="1652161" cy="946643"/>
          </a:xfrm>
        </p:grpSpPr>
        <p:sp>
          <p:nvSpPr>
            <p:cNvPr id="946" name="Google Shape;946;p3"/>
            <p:cNvSpPr/>
            <p:nvPr/>
          </p:nvSpPr>
          <p:spPr>
            <a:xfrm>
              <a:off x="5270499" y="2952750"/>
              <a:ext cx="1519201" cy="772908"/>
            </a:xfrm>
            <a:custGeom>
              <a:avLst/>
              <a:gdLst/>
              <a:ahLst/>
              <a:cxnLst/>
              <a:rect l="l" t="t" r="r" b="b"/>
              <a:pathLst>
                <a:path w="1519201" h="772908" extrusionOk="0">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3"/>
            <p:cNvSpPr/>
            <p:nvPr/>
          </p:nvSpPr>
          <p:spPr>
            <a:xfrm>
              <a:off x="6642156" y="3574516"/>
              <a:ext cx="280504" cy="324877"/>
            </a:xfrm>
            <a:custGeom>
              <a:avLst/>
              <a:gdLst/>
              <a:ahLst/>
              <a:cxnLst/>
              <a:rect l="l" t="t" r="r" b="b"/>
              <a:pathLst>
                <a:path w="280504" h="324877" extrusionOk="0">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48" name="Google Shape;948;p3"/>
          <p:cNvGrpSpPr/>
          <p:nvPr/>
        </p:nvGrpSpPr>
        <p:grpSpPr>
          <a:xfrm rot="8228394">
            <a:off x="4417437" y="4185457"/>
            <a:ext cx="1356456" cy="777212"/>
            <a:chOff x="5270499" y="2952750"/>
            <a:chExt cx="1652161" cy="946643"/>
          </a:xfrm>
        </p:grpSpPr>
        <p:sp>
          <p:nvSpPr>
            <p:cNvPr id="949" name="Google Shape;949;p3"/>
            <p:cNvSpPr/>
            <p:nvPr/>
          </p:nvSpPr>
          <p:spPr>
            <a:xfrm>
              <a:off x="5270499" y="2952750"/>
              <a:ext cx="1519201" cy="772908"/>
            </a:xfrm>
            <a:custGeom>
              <a:avLst/>
              <a:gdLst/>
              <a:ahLst/>
              <a:cxnLst/>
              <a:rect l="l" t="t" r="r" b="b"/>
              <a:pathLst>
                <a:path w="1519201" h="772908" extrusionOk="0">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0" name="Google Shape;950;p3"/>
            <p:cNvSpPr/>
            <p:nvPr/>
          </p:nvSpPr>
          <p:spPr>
            <a:xfrm>
              <a:off x="6642156" y="3574516"/>
              <a:ext cx="280504" cy="324877"/>
            </a:xfrm>
            <a:custGeom>
              <a:avLst/>
              <a:gdLst/>
              <a:ahLst/>
              <a:cxnLst/>
              <a:rect l="l" t="t" r="r" b="b"/>
              <a:pathLst>
                <a:path w="280504" h="324877" extrusionOk="0">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107" name="Graphique 106" descr="Clap avec un remplissage uni">
            <a:extLst>
              <a:ext uri="{FF2B5EF4-FFF2-40B4-BE49-F238E27FC236}">
                <a16:creationId xmlns:a16="http://schemas.microsoft.com/office/drawing/2014/main" id="{EF1A92E8-B551-45D4-B2FF-5DCA66CDBA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9905" y="4365442"/>
            <a:ext cx="618835" cy="618835"/>
          </a:xfrm>
          <a:prstGeom prst="rect">
            <a:avLst/>
          </a:prstGeom>
        </p:spPr>
      </p:pic>
      <p:pic>
        <p:nvPicPr>
          <p:cNvPr id="108" name="Graphique 107" descr="Conception web avec un remplissage uni">
            <a:extLst>
              <a:ext uri="{FF2B5EF4-FFF2-40B4-BE49-F238E27FC236}">
                <a16:creationId xmlns:a16="http://schemas.microsoft.com/office/drawing/2014/main" id="{972A389F-7278-40A2-BB1F-7FEA4E6EE0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4909" y="3081844"/>
            <a:ext cx="707259" cy="707259"/>
          </a:xfrm>
          <a:prstGeom prst="rect">
            <a:avLst/>
          </a:prstGeom>
        </p:spPr>
      </p:pic>
      <p:pic>
        <p:nvPicPr>
          <p:cNvPr id="109" name="Graphique 108" descr="Internet des objets avec un remplissage uni">
            <a:extLst>
              <a:ext uri="{FF2B5EF4-FFF2-40B4-BE49-F238E27FC236}">
                <a16:creationId xmlns:a16="http://schemas.microsoft.com/office/drawing/2014/main" id="{575AFB42-D7F7-455F-9690-33DCAECE0B1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4864" y="1796725"/>
            <a:ext cx="705535" cy="705535"/>
          </a:xfrm>
          <a:prstGeom prst="rect">
            <a:avLst/>
          </a:prstGeom>
        </p:spPr>
      </p:pic>
      <p:pic>
        <p:nvPicPr>
          <p:cNvPr id="110" name="Graphique 109" descr="Internet avec un remplissage uni">
            <a:extLst>
              <a:ext uri="{FF2B5EF4-FFF2-40B4-BE49-F238E27FC236}">
                <a16:creationId xmlns:a16="http://schemas.microsoft.com/office/drawing/2014/main" id="{26753344-3D6B-451E-8110-A92756CC6BB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9120" y="5667918"/>
            <a:ext cx="721920" cy="721920"/>
          </a:xfrm>
          <a:prstGeom prst="rect">
            <a:avLst/>
          </a:prstGeom>
        </p:spPr>
      </p:pic>
      <p:grpSp>
        <p:nvGrpSpPr>
          <p:cNvPr id="104" name="Google Shape;763;p1">
            <a:extLst>
              <a:ext uri="{FF2B5EF4-FFF2-40B4-BE49-F238E27FC236}">
                <a16:creationId xmlns:a16="http://schemas.microsoft.com/office/drawing/2014/main" id="{A290207E-EDCB-421D-83DA-73AEC660B18E}"/>
              </a:ext>
            </a:extLst>
          </p:cNvPr>
          <p:cNvGrpSpPr/>
          <p:nvPr/>
        </p:nvGrpSpPr>
        <p:grpSpPr>
          <a:xfrm>
            <a:off x="9217173" y="44522"/>
            <a:ext cx="3028221" cy="893419"/>
            <a:chOff x="2190682" y="768298"/>
            <a:chExt cx="3028221" cy="893419"/>
          </a:xfrm>
        </p:grpSpPr>
        <p:sp>
          <p:nvSpPr>
            <p:cNvPr id="105" name="Google Shape;764;p1">
              <a:extLst>
                <a:ext uri="{FF2B5EF4-FFF2-40B4-BE49-F238E27FC236}">
                  <a16:creationId xmlns:a16="http://schemas.microsoft.com/office/drawing/2014/main" id="{E2A61C28-9C6E-4AF3-BDBC-ABA939E37A46}"/>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106" name="Google Shape;765;p1">
              <a:extLst>
                <a:ext uri="{FF2B5EF4-FFF2-40B4-BE49-F238E27FC236}">
                  <a16:creationId xmlns:a16="http://schemas.microsoft.com/office/drawing/2014/main" id="{EE50881E-D430-43F8-9A3C-161993C2222F}"/>
                </a:ext>
              </a:extLst>
            </p:cNvPr>
            <p:cNvGrpSpPr/>
            <p:nvPr/>
          </p:nvGrpSpPr>
          <p:grpSpPr>
            <a:xfrm>
              <a:off x="2190682" y="768298"/>
              <a:ext cx="1358042" cy="809187"/>
              <a:chOff x="2190682" y="768298"/>
              <a:chExt cx="1358042" cy="809187"/>
            </a:xfrm>
          </p:grpSpPr>
          <p:pic>
            <p:nvPicPr>
              <p:cNvPr id="111" name="Google Shape;766;p1" descr="Une image contenant flèche&#10;&#10;Description générée automatiquement">
                <a:extLst>
                  <a:ext uri="{FF2B5EF4-FFF2-40B4-BE49-F238E27FC236}">
                    <a16:creationId xmlns:a16="http://schemas.microsoft.com/office/drawing/2014/main" id="{2198B19A-F433-4A95-83C5-05D9EB2DAF1C}"/>
                  </a:ext>
                </a:extLst>
              </p:cNvPr>
              <p:cNvPicPr preferRelativeResize="0"/>
              <p:nvPr/>
            </p:nvPicPr>
            <p:blipFill rotWithShape="1">
              <a:blip r:embed="rId22">
                <a:alphaModFix/>
              </a:blip>
              <a:srcRect r="41455" b="10434"/>
              <a:stretch/>
            </p:blipFill>
            <p:spPr>
              <a:xfrm>
                <a:off x="2474712" y="768298"/>
                <a:ext cx="1074012" cy="697025"/>
              </a:xfrm>
              <a:prstGeom prst="rect">
                <a:avLst/>
              </a:prstGeom>
              <a:noFill/>
              <a:ln>
                <a:noFill/>
              </a:ln>
            </p:spPr>
          </p:pic>
          <p:sp>
            <p:nvSpPr>
              <p:cNvPr id="112" name="Google Shape;767;p1">
                <a:extLst>
                  <a:ext uri="{FF2B5EF4-FFF2-40B4-BE49-F238E27FC236}">
                    <a16:creationId xmlns:a16="http://schemas.microsoft.com/office/drawing/2014/main" id="{8138772F-4477-4CC6-A95D-E5E10A57F3D6}"/>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955"/>
        <p:cNvGrpSpPr/>
        <p:nvPr/>
      </p:nvGrpSpPr>
      <p:grpSpPr>
        <a:xfrm>
          <a:off x="0" y="0"/>
          <a:ext cx="0" cy="0"/>
          <a:chOff x="0" y="0"/>
          <a:chExt cx="0" cy="0"/>
        </a:xfrm>
      </p:grpSpPr>
      <p:grpSp>
        <p:nvGrpSpPr>
          <p:cNvPr id="956" name="Google Shape;956;p4"/>
          <p:cNvGrpSpPr/>
          <p:nvPr/>
        </p:nvGrpSpPr>
        <p:grpSpPr>
          <a:xfrm>
            <a:off x="-835063" y="494367"/>
            <a:ext cx="827568" cy="828000"/>
            <a:chOff x="-842559" y="468160"/>
            <a:chExt cx="827568" cy="828000"/>
          </a:xfrm>
        </p:grpSpPr>
        <p:sp>
          <p:nvSpPr>
            <p:cNvPr id="957" name="Google Shape;957;p4"/>
            <p:cNvSpPr/>
            <p:nvPr/>
          </p:nvSpPr>
          <p:spPr>
            <a:xfrm>
              <a:off x="-842559" y="46816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58" name="Google Shape;958;p4" descr="Lightbulb"/>
            <p:cNvPicPr preferRelativeResize="0"/>
            <p:nvPr/>
          </p:nvPicPr>
          <p:blipFill rotWithShape="1">
            <a:blip r:embed="rId3">
              <a:alphaModFix/>
            </a:blip>
            <a:srcRect/>
            <a:stretch/>
          </p:blipFill>
          <p:spPr>
            <a:xfrm>
              <a:off x="-780293" y="530642"/>
              <a:ext cx="703036" cy="703036"/>
            </a:xfrm>
            <a:prstGeom prst="rect">
              <a:avLst/>
            </a:prstGeom>
            <a:noFill/>
            <a:ln>
              <a:noFill/>
            </a:ln>
          </p:spPr>
        </p:pic>
      </p:grpSp>
      <p:grpSp>
        <p:nvGrpSpPr>
          <p:cNvPr id="959" name="Google Shape;959;p4"/>
          <p:cNvGrpSpPr/>
          <p:nvPr/>
        </p:nvGrpSpPr>
        <p:grpSpPr>
          <a:xfrm>
            <a:off x="844764" y="1742764"/>
            <a:ext cx="827568" cy="828000"/>
            <a:chOff x="-842559" y="1741580"/>
            <a:chExt cx="827568" cy="828000"/>
          </a:xfrm>
        </p:grpSpPr>
        <p:sp>
          <p:nvSpPr>
            <p:cNvPr id="960" name="Google Shape;960;p4"/>
            <p:cNvSpPr/>
            <p:nvPr/>
          </p:nvSpPr>
          <p:spPr>
            <a:xfrm>
              <a:off x="-842559" y="174158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61" name="Google Shape;961;p4" descr="Upward trend"/>
            <p:cNvPicPr preferRelativeResize="0"/>
            <p:nvPr/>
          </p:nvPicPr>
          <p:blipFill rotWithShape="1">
            <a:blip r:embed="rId4">
              <a:alphaModFix/>
            </a:blip>
            <a:srcRect/>
            <a:stretch/>
          </p:blipFill>
          <p:spPr>
            <a:xfrm>
              <a:off x="-734943" y="1849412"/>
              <a:ext cx="612336" cy="612336"/>
            </a:xfrm>
            <a:prstGeom prst="rect">
              <a:avLst/>
            </a:prstGeom>
            <a:noFill/>
            <a:ln>
              <a:noFill/>
            </a:ln>
          </p:spPr>
        </p:pic>
      </p:grpSp>
      <p:sp>
        <p:nvSpPr>
          <p:cNvPr id="963" name="Google Shape;963;p4"/>
          <p:cNvSpPr/>
          <p:nvPr/>
        </p:nvSpPr>
        <p:spPr>
          <a:xfrm>
            <a:off x="-842559" y="428842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65" name="Google Shape;965;p4"/>
          <p:cNvGrpSpPr/>
          <p:nvPr/>
        </p:nvGrpSpPr>
        <p:grpSpPr>
          <a:xfrm>
            <a:off x="-842559" y="5561839"/>
            <a:ext cx="827568" cy="828000"/>
            <a:chOff x="-842559" y="5561839"/>
            <a:chExt cx="827568" cy="828000"/>
          </a:xfrm>
        </p:grpSpPr>
        <p:sp>
          <p:nvSpPr>
            <p:cNvPr id="966" name="Google Shape;966;p4"/>
            <p:cNvSpPr/>
            <p:nvPr/>
          </p:nvSpPr>
          <p:spPr>
            <a:xfrm>
              <a:off x="-842559" y="5561839"/>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67" name="Google Shape;967;p4" descr="Users"/>
            <p:cNvPicPr preferRelativeResize="0"/>
            <p:nvPr/>
          </p:nvPicPr>
          <p:blipFill rotWithShape="1">
            <a:blip r:embed="rId5">
              <a:alphaModFix/>
            </a:blip>
            <a:srcRect/>
            <a:stretch/>
          </p:blipFill>
          <p:spPr>
            <a:xfrm>
              <a:off x="-777564" y="5614879"/>
              <a:ext cx="721920" cy="721920"/>
            </a:xfrm>
            <a:prstGeom prst="rect">
              <a:avLst/>
            </a:prstGeom>
            <a:noFill/>
            <a:ln>
              <a:noFill/>
            </a:ln>
          </p:spPr>
        </p:pic>
      </p:grpSp>
      <p:sp>
        <p:nvSpPr>
          <p:cNvPr id="969" name="Google Shape;969;p4"/>
          <p:cNvSpPr/>
          <p:nvPr/>
        </p:nvSpPr>
        <p:spPr>
          <a:xfrm>
            <a:off x="-842559" y="301500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1" name="Google Shape;971;p4"/>
          <p:cNvSpPr/>
          <p:nvPr/>
        </p:nvSpPr>
        <p:spPr>
          <a:xfrm>
            <a:off x="0" y="-9807821"/>
            <a:ext cx="1280242" cy="23926798"/>
          </a:xfrm>
          <a:custGeom>
            <a:avLst/>
            <a:gdLst/>
            <a:ahLst/>
            <a:cxnLst/>
            <a:rect l="l" t="t" r="r" b="b"/>
            <a:pathLst>
              <a:path w="1280242" h="23926799" extrusionOk="0">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2" name="Google Shape;972;p4" descr="Lightbulb">
            <a:hlinkClick r:id="" action="ppaction://hlinkshowjump?jump=firstslide"/>
          </p:cNvPr>
          <p:cNvPicPr preferRelativeResize="0"/>
          <p:nvPr/>
        </p:nvPicPr>
        <p:blipFill rotWithShape="1">
          <a:blip r:embed="rId6">
            <a:alphaModFix/>
          </a:blip>
          <a:srcRect/>
          <a:stretch/>
        </p:blipFill>
        <p:spPr>
          <a:xfrm>
            <a:off x="277756" y="530641"/>
            <a:ext cx="703036" cy="703036"/>
          </a:xfrm>
          <a:prstGeom prst="rect">
            <a:avLst/>
          </a:prstGeom>
          <a:noFill/>
          <a:ln>
            <a:noFill/>
          </a:ln>
        </p:spPr>
      </p:pic>
      <p:pic>
        <p:nvPicPr>
          <p:cNvPr id="973" name="Google Shape;973;p4" descr="Upward trend">
            <a:hlinkClick r:id="rId7" action="ppaction://hlinksldjump"/>
          </p:cNvPr>
          <p:cNvPicPr preferRelativeResize="0"/>
          <p:nvPr/>
        </p:nvPicPr>
        <p:blipFill rotWithShape="1">
          <a:blip r:embed="rId8">
            <a:alphaModFix/>
          </a:blip>
          <a:srcRect/>
          <a:stretch/>
        </p:blipFill>
        <p:spPr>
          <a:xfrm>
            <a:off x="323106" y="1849411"/>
            <a:ext cx="612336" cy="612336"/>
          </a:xfrm>
          <a:prstGeom prst="rect">
            <a:avLst/>
          </a:prstGeom>
          <a:noFill/>
          <a:ln>
            <a:noFill/>
          </a:ln>
        </p:spPr>
      </p:pic>
      <p:pic>
        <p:nvPicPr>
          <p:cNvPr id="974" name="Google Shape;974;p4" descr="Coffee">
            <a:hlinkClick r:id="rId9" action="ppaction://hlinksldjump"/>
          </p:cNvPr>
          <p:cNvPicPr preferRelativeResize="0"/>
          <p:nvPr/>
        </p:nvPicPr>
        <p:blipFill rotWithShape="1">
          <a:blip r:embed="rId10">
            <a:alphaModFix/>
          </a:blip>
          <a:srcRect/>
          <a:stretch/>
        </p:blipFill>
        <p:spPr>
          <a:xfrm>
            <a:off x="359877" y="3065464"/>
            <a:ext cx="620915" cy="620915"/>
          </a:xfrm>
          <a:prstGeom prst="rect">
            <a:avLst/>
          </a:prstGeom>
          <a:noFill/>
          <a:ln>
            <a:noFill/>
          </a:ln>
        </p:spPr>
      </p:pic>
      <p:pic>
        <p:nvPicPr>
          <p:cNvPr id="975" name="Google Shape;975;p4" descr="Single gear">
            <a:hlinkClick r:id="rId11" action="ppaction://hlinksldjump"/>
          </p:cNvPr>
          <p:cNvPicPr preferRelativeResize="0"/>
          <p:nvPr/>
        </p:nvPicPr>
        <p:blipFill rotWithShape="1">
          <a:blip r:embed="rId12">
            <a:alphaModFix/>
          </a:blip>
          <a:srcRect/>
          <a:stretch/>
        </p:blipFill>
        <p:spPr>
          <a:xfrm>
            <a:off x="277756" y="4363184"/>
            <a:ext cx="724649" cy="724649"/>
          </a:xfrm>
          <a:prstGeom prst="rect">
            <a:avLst/>
          </a:prstGeom>
          <a:noFill/>
          <a:ln>
            <a:noFill/>
          </a:ln>
        </p:spPr>
      </p:pic>
      <p:sp>
        <p:nvSpPr>
          <p:cNvPr id="977" name="Google Shape;977;p4"/>
          <p:cNvSpPr/>
          <p:nvPr/>
        </p:nvSpPr>
        <p:spPr>
          <a:xfrm>
            <a:off x="11562669" y="6182838"/>
            <a:ext cx="450041" cy="414001"/>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b="0" i="0" u="none" strike="noStrike" cap="none">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sp>
        <p:nvSpPr>
          <p:cNvPr id="978" name="Google Shape;978;p4"/>
          <p:cNvSpPr txBox="1"/>
          <p:nvPr/>
        </p:nvSpPr>
        <p:spPr>
          <a:xfrm>
            <a:off x="4402416" y="583080"/>
            <a:ext cx="40302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800"/>
              <a:buFont typeface="Arial"/>
              <a:buNone/>
            </a:pPr>
            <a:r>
              <a:rPr lang="fr-FR" sz="2800" b="1" i="0" u="none" strike="noStrike" cap="none">
                <a:solidFill>
                  <a:srgbClr val="FFFFFF"/>
                </a:solidFill>
                <a:latin typeface="Montserrat"/>
                <a:ea typeface="Montserrat"/>
                <a:cs typeface="Montserrat"/>
                <a:sym typeface="Montserrat"/>
              </a:rPr>
              <a:t>MÉTHODE DE TRAVAIL</a:t>
            </a:r>
            <a:endParaRPr sz="2800" b="1" i="0" u="none" strike="noStrike" cap="none">
              <a:solidFill>
                <a:srgbClr val="FFFFFF"/>
              </a:solidFill>
              <a:latin typeface="Montserrat"/>
              <a:ea typeface="Montserrat"/>
              <a:cs typeface="Montserrat"/>
              <a:sym typeface="Montserrat"/>
            </a:endParaRPr>
          </a:p>
        </p:txBody>
      </p:sp>
      <p:pic>
        <p:nvPicPr>
          <p:cNvPr id="979" name="Google Shape;979;p4"/>
          <p:cNvPicPr preferRelativeResize="0"/>
          <p:nvPr/>
        </p:nvPicPr>
        <p:blipFill rotWithShape="1">
          <a:blip r:embed="rId13">
            <a:alphaModFix/>
          </a:blip>
          <a:srcRect/>
          <a:stretch/>
        </p:blipFill>
        <p:spPr>
          <a:xfrm rot="-59998">
            <a:off x="4545731" y="1492680"/>
            <a:ext cx="3743581" cy="134841"/>
          </a:xfrm>
          <a:prstGeom prst="rect">
            <a:avLst/>
          </a:prstGeom>
          <a:noFill/>
          <a:ln>
            <a:noFill/>
          </a:ln>
        </p:spPr>
      </p:pic>
      <p:pic>
        <p:nvPicPr>
          <p:cNvPr id="980" name="Google Shape;980;p4"/>
          <p:cNvPicPr preferRelativeResize="0"/>
          <p:nvPr/>
        </p:nvPicPr>
        <p:blipFill rotWithShape="1">
          <a:blip r:embed="rId14">
            <a:alphaModFix/>
          </a:blip>
          <a:srcRect/>
          <a:stretch/>
        </p:blipFill>
        <p:spPr>
          <a:xfrm>
            <a:off x="3791443" y="2115973"/>
            <a:ext cx="5252150" cy="2626075"/>
          </a:xfrm>
          <a:prstGeom prst="rect">
            <a:avLst/>
          </a:prstGeom>
          <a:noFill/>
          <a:ln>
            <a:noFill/>
          </a:ln>
        </p:spPr>
      </p:pic>
      <p:pic>
        <p:nvPicPr>
          <p:cNvPr id="981" name="Google Shape;981;p4"/>
          <p:cNvPicPr preferRelativeResize="0"/>
          <p:nvPr/>
        </p:nvPicPr>
        <p:blipFill rotWithShape="1">
          <a:blip r:embed="rId15">
            <a:alphaModFix/>
          </a:blip>
          <a:srcRect/>
          <a:stretch/>
        </p:blipFill>
        <p:spPr>
          <a:xfrm>
            <a:off x="2133685" y="3102411"/>
            <a:ext cx="2132728" cy="1639637"/>
          </a:xfrm>
          <a:prstGeom prst="rect">
            <a:avLst/>
          </a:prstGeom>
          <a:noFill/>
          <a:ln>
            <a:noFill/>
          </a:ln>
        </p:spPr>
      </p:pic>
      <p:pic>
        <p:nvPicPr>
          <p:cNvPr id="982" name="Google Shape;982;p4"/>
          <p:cNvPicPr preferRelativeResize="0"/>
          <p:nvPr/>
        </p:nvPicPr>
        <p:blipFill rotWithShape="1">
          <a:blip r:embed="rId16">
            <a:alphaModFix/>
          </a:blip>
          <a:srcRect l="69705"/>
          <a:stretch/>
        </p:blipFill>
        <p:spPr>
          <a:xfrm>
            <a:off x="9214508" y="2786727"/>
            <a:ext cx="2132728" cy="2775112"/>
          </a:xfrm>
          <a:prstGeom prst="rect">
            <a:avLst/>
          </a:prstGeom>
          <a:noFill/>
          <a:ln>
            <a:noFill/>
          </a:ln>
        </p:spPr>
      </p:pic>
      <p:pic>
        <p:nvPicPr>
          <p:cNvPr id="983" name="Google Shape;983;p4"/>
          <p:cNvPicPr preferRelativeResize="0"/>
          <p:nvPr/>
        </p:nvPicPr>
        <p:blipFill rotWithShape="1">
          <a:blip r:embed="rId17">
            <a:alphaModFix/>
          </a:blip>
          <a:srcRect/>
          <a:stretch/>
        </p:blipFill>
        <p:spPr>
          <a:xfrm>
            <a:off x="4896585" y="5087825"/>
            <a:ext cx="3049750" cy="1195975"/>
          </a:xfrm>
          <a:prstGeom prst="rect">
            <a:avLst/>
          </a:prstGeom>
          <a:noFill/>
          <a:ln>
            <a:noFill/>
          </a:ln>
        </p:spPr>
      </p:pic>
      <p:pic>
        <p:nvPicPr>
          <p:cNvPr id="30" name="Graphique 29" descr="Clap avec un remplissage uni">
            <a:extLst>
              <a:ext uri="{FF2B5EF4-FFF2-40B4-BE49-F238E27FC236}">
                <a16:creationId xmlns:a16="http://schemas.microsoft.com/office/drawing/2014/main" id="{C9D91662-E595-4E46-B2B8-560847B26AC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9905" y="4365442"/>
            <a:ext cx="618835" cy="618835"/>
          </a:xfrm>
          <a:prstGeom prst="rect">
            <a:avLst/>
          </a:prstGeom>
        </p:spPr>
      </p:pic>
      <p:pic>
        <p:nvPicPr>
          <p:cNvPr id="31" name="Graphique 30" descr="Conception web avec un remplissage uni">
            <a:extLst>
              <a:ext uri="{FF2B5EF4-FFF2-40B4-BE49-F238E27FC236}">
                <a16:creationId xmlns:a16="http://schemas.microsoft.com/office/drawing/2014/main" id="{C8380181-E1A7-4102-9F03-CDEBF70B1B8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4909" y="3081844"/>
            <a:ext cx="707259" cy="707259"/>
          </a:xfrm>
          <a:prstGeom prst="rect">
            <a:avLst/>
          </a:prstGeom>
        </p:spPr>
      </p:pic>
      <p:pic>
        <p:nvPicPr>
          <p:cNvPr id="32" name="Graphique 31" descr="Internet avec un remplissage uni">
            <a:extLst>
              <a:ext uri="{FF2B5EF4-FFF2-40B4-BE49-F238E27FC236}">
                <a16:creationId xmlns:a16="http://schemas.microsoft.com/office/drawing/2014/main" id="{194B2094-5CCA-4F73-9C19-E5C5C9F3E5F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9120" y="5667918"/>
            <a:ext cx="721920" cy="721920"/>
          </a:xfrm>
          <a:prstGeom prst="rect">
            <a:avLst/>
          </a:prstGeom>
        </p:spPr>
      </p:pic>
      <p:grpSp>
        <p:nvGrpSpPr>
          <p:cNvPr id="28" name="Google Shape;763;p1">
            <a:extLst>
              <a:ext uri="{FF2B5EF4-FFF2-40B4-BE49-F238E27FC236}">
                <a16:creationId xmlns:a16="http://schemas.microsoft.com/office/drawing/2014/main" id="{C9561320-7CC6-4EBC-B827-25A5D2258D7B}"/>
              </a:ext>
            </a:extLst>
          </p:cNvPr>
          <p:cNvGrpSpPr/>
          <p:nvPr/>
        </p:nvGrpSpPr>
        <p:grpSpPr>
          <a:xfrm>
            <a:off x="9217173" y="44522"/>
            <a:ext cx="3028221" cy="893419"/>
            <a:chOff x="2190682" y="768298"/>
            <a:chExt cx="3028221" cy="893419"/>
          </a:xfrm>
        </p:grpSpPr>
        <p:sp>
          <p:nvSpPr>
            <p:cNvPr id="29" name="Google Shape;764;p1">
              <a:extLst>
                <a:ext uri="{FF2B5EF4-FFF2-40B4-BE49-F238E27FC236}">
                  <a16:creationId xmlns:a16="http://schemas.microsoft.com/office/drawing/2014/main" id="{4EB00042-383E-47DF-9287-0E3F5C92CB66}"/>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33" name="Google Shape;765;p1">
              <a:extLst>
                <a:ext uri="{FF2B5EF4-FFF2-40B4-BE49-F238E27FC236}">
                  <a16:creationId xmlns:a16="http://schemas.microsoft.com/office/drawing/2014/main" id="{B60D7BB8-632A-4A05-8472-B98CED0FEE32}"/>
                </a:ext>
              </a:extLst>
            </p:cNvPr>
            <p:cNvGrpSpPr/>
            <p:nvPr/>
          </p:nvGrpSpPr>
          <p:grpSpPr>
            <a:xfrm>
              <a:off x="2190682" y="768298"/>
              <a:ext cx="1358042" cy="809187"/>
              <a:chOff x="2190682" y="768298"/>
              <a:chExt cx="1358042" cy="809187"/>
            </a:xfrm>
          </p:grpSpPr>
          <p:pic>
            <p:nvPicPr>
              <p:cNvPr id="34" name="Google Shape;766;p1" descr="Une image contenant flèche&#10;&#10;Description générée automatiquement">
                <a:extLst>
                  <a:ext uri="{FF2B5EF4-FFF2-40B4-BE49-F238E27FC236}">
                    <a16:creationId xmlns:a16="http://schemas.microsoft.com/office/drawing/2014/main" id="{40C17A92-8FFF-4F69-8E19-1E4FBBBD2823}"/>
                  </a:ext>
                </a:extLst>
              </p:cNvPr>
              <p:cNvPicPr preferRelativeResize="0"/>
              <p:nvPr/>
            </p:nvPicPr>
            <p:blipFill rotWithShape="1">
              <a:blip r:embed="rId24">
                <a:alphaModFix/>
              </a:blip>
              <a:srcRect r="41455" b="10434"/>
              <a:stretch/>
            </p:blipFill>
            <p:spPr>
              <a:xfrm>
                <a:off x="2474712" y="768298"/>
                <a:ext cx="1074012" cy="697025"/>
              </a:xfrm>
              <a:prstGeom prst="rect">
                <a:avLst/>
              </a:prstGeom>
              <a:noFill/>
              <a:ln>
                <a:noFill/>
              </a:ln>
            </p:spPr>
          </p:pic>
          <p:sp>
            <p:nvSpPr>
              <p:cNvPr id="35" name="Google Shape;767;p1">
                <a:extLst>
                  <a:ext uri="{FF2B5EF4-FFF2-40B4-BE49-F238E27FC236}">
                    <a16:creationId xmlns:a16="http://schemas.microsoft.com/office/drawing/2014/main" id="{1B802F3E-1114-4E6D-8D1D-07541CD67957}"/>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988"/>
        <p:cNvGrpSpPr/>
        <p:nvPr/>
      </p:nvGrpSpPr>
      <p:grpSpPr>
        <a:xfrm>
          <a:off x="0" y="0"/>
          <a:ext cx="0" cy="0"/>
          <a:chOff x="0" y="0"/>
          <a:chExt cx="0" cy="0"/>
        </a:xfrm>
      </p:grpSpPr>
      <p:grpSp>
        <p:nvGrpSpPr>
          <p:cNvPr id="989" name="Google Shape;989;p5"/>
          <p:cNvGrpSpPr/>
          <p:nvPr/>
        </p:nvGrpSpPr>
        <p:grpSpPr>
          <a:xfrm>
            <a:off x="-842559" y="494367"/>
            <a:ext cx="827568" cy="828000"/>
            <a:chOff x="-842559" y="468160"/>
            <a:chExt cx="827568" cy="828000"/>
          </a:xfrm>
        </p:grpSpPr>
        <p:sp>
          <p:nvSpPr>
            <p:cNvPr id="990" name="Google Shape;990;p5"/>
            <p:cNvSpPr/>
            <p:nvPr/>
          </p:nvSpPr>
          <p:spPr>
            <a:xfrm>
              <a:off x="-842559" y="46816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91" name="Google Shape;991;p5" descr="Lightbulb"/>
            <p:cNvPicPr preferRelativeResize="0"/>
            <p:nvPr/>
          </p:nvPicPr>
          <p:blipFill rotWithShape="1">
            <a:blip r:embed="rId3">
              <a:alphaModFix/>
            </a:blip>
            <a:srcRect/>
            <a:stretch/>
          </p:blipFill>
          <p:spPr>
            <a:xfrm>
              <a:off x="-780293" y="530642"/>
              <a:ext cx="703036" cy="703036"/>
            </a:xfrm>
            <a:prstGeom prst="rect">
              <a:avLst/>
            </a:prstGeom>
            <a:noFill/>
            <a:ln>
              <a:noFill/>
            </a:ln>
          </p:spPr>
        </p:pic>
      </p:grpSp>
      <p:sp>
        <p:nvSpPr>
          <p:cNvPr id="993" name="Google Shape;993;p5"/>
          <p:cNvSpPr/>
          <p:nvPr/>
        </p:nvSpPr>
        <p:spPr>
          <a:xfrm>
            <a:off x="-842559" y="174158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6" name="Google Shape;996;p5"/>
          <p:cNvSpPr/>
          <p:nvPr/>
        </p:nvSpPr>
        <p:spPr>
          <a:xfrm>
            <a:off x="-842559" y="428842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98" name="Google Shape;998;p5"/>
          <p:cNvGrpSpPr/>
          <p:nvPr/>
        </p:nvGrpSpPr>
        <p:grpSpPr>
          <a:xfrm>
            <a:off x="-842559" y="5561839"/>
            <a:ext cx="827568" cy="828000"/>
            <a:chOff x="-842559" y="5561839"/>
            <a:chExt cx="827568" cy="828000"/>
          </a:xfrm>
        </p:grpSpPr>
        <p:sp>
          <p:nvSpPr>
            <p:cNvPr id="999" name="Google Shape;999;p5"/>
            <p:cNvSpPr/>
            <p:nvPr/>
          </p:nvSpPr>
          <p:spPr>
            <a:xfrm>
              <a:off x="-842559" y="5561839"/>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00" name="Google Shape;1000;p5" descr="Users"/>
            <p:cNvPicPr preferRelativeResize="0"/>
            <p:nvPr/>
          </p:nvPicPr>
          <p:blipFill rotWithShape="1">
            <a:blip r:embed="rId4">
              <a:alphaModFix/>
            </a:blip>
            <a:srcRect/>
            <a:stretch/>
          </p:blipFill>
          <p:spPr>
            <a:xfrm>
              <a:off x="-777564" y="5614879"/>
              <a:ext cx="721920" cy="721920"/>
            </a:xfrm>
            <a:prstGeom prst="rect">
              <a:avLst/>
            </a:prstGeom>
            <a:noFill/>
            <a:ln>
              <a:noFill/>
            </a:ln>
          </p:spPr>
        </p:pic>
      </p:grpSp>
      <p:grpSp>
        <p:nvGrpSpPr>
          <p:cNvPr id="1001" name="Google Shape;1001;p5"/>
          <p:cNvGrpSpPr/>
          <p:nvPr/>
        </p:nvGrpSpPr>
        <p:grpSpPr>
          <a:xfrm>
            <a:off x="866458" y="3015000"/>
            <a:ext cx="827568" cy="828000"/>
            <a:chOff x="-837416" y="3015000"/>
            <a:chExt cx="827568" cy="828000"/>
          </a:xfrm>
        </p:grpSpPr>
        <p:sp>
          <p:nvSpPr>
            <p:cNvPr id="1002" name="Google Shape;1002;p5"/>
            <p:cNvSpPr/>
            <p:nvPr/>
          </p:nvSpPr>
          <p:spPr>
            <a:xfrm>
              <a:off x="-837416" y="301500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03" name="Google Shape;1003;p5" descr="Coffee"/>
            <p:cNvPicPr preferRelativeResize="0"/>
            <p:nvPr/>
          </p:nvPicPr>
          <p:blipFill rotWithShape="1">
            <a:blip r:embed="rId5">
              <a:alphaModFix/>
            </a:blip>
            <a:srcRect/>
            <a:stretch/>
          </p:blipFill>
          <p:spPr>
            <a:xfrm>
              <a:off x="-698172" y="3065465"/>
              <a:ext cx="620915" cy="620915"/>
            </a:xfrm>
            <a:prstGeom prst="rect">
              <a:avLst/>
            </a:prstGeom>
            <a:noFill/>
            <a:ln>
              <a:noFill/>
            </a:ln>
          </p:spPr>
        </p:pic>
      </p:grpSp>
      <p:sp>
        <p:nvSpPr>
          <p:cNvPr id="1004" name="Google Shape;1004;p5"/>
          <p:cNvSpPr/>
          <p:nvPr/>
        </p:nvSpPr>
        <p:spPr>
          <a:xfrm>
            <a:off x="0" y="-8534400"/>
            <a:ext cx="1280242" cy="23926798"/>
          </a:xfrm>
          <a:custGeom>
            <a:avLst/>
            <a:gdLst/>
            <a:ahLst/>
            <a:cxnLst/>
            <a:rect l="l" t="t" r="r" b="b"/>
            <a:pathLst>
              <a:path w="1280242" h="23926799" extrusionOk="0">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05" name="Google Shape;1005;p5" descr="Lightbulb">
            <a:hlinkClick r:id="" action="ppaction://hlinkshowjump?jump=firstslide"/>
          </p:cNvPr>
          <p:cNvPicPr preferRelativeResize="0"/>
          <p:nvPr/>
        </p:nvPicPr>
        <p:blipFill rotWithShape="1">
          <a:blip r:embed="rId6">
            <a:alphaModFix/>
          </a:blip>
          <a:srcRect/>
          <a:stretch/>
        </p:blipFill>
        <p:spPr>
          <a:xfrm>
            <a:off x="277756" y="530641"/>
            <a:ext cx="703036" cy="703036"/>
          </a:xfrm>
          <a:prstGeom prst="rect">
            <a:avLst/>
          </a:prstGeom>
          <a:noFill/>
          <a:ln>
            <a:noFill/>
          </a:ln>
        </p:spPr>
      </p:pic>
      <p:pic>
        <p:nvPicPr>
          <p:cNvPr id="1006" name="Google Shape;1006;p5" descr="Upward trend">
            <a:hlinkClick r:id="rId7" action="ppaction://hlinksldjump"/>
          </p:cNvPr>
          <p:cNvPicPr preferRelativeResize="0"/>
          <p:nvPr/>
        </p:nvPicPr>
        <p:blipFill rotWithShape="1">
          <a:blip r:embed="rId8">
            <a:alphaModFix/>
          </a:blip>
          <a:srcRect/>
          <a:stretch/>
        </p:blipFill>
        <p:spPr>
          <a:xfrm>
            <a:off x="323106" y="1849411"/>
            <a:ext cx="612336" cy="612336"/>
          </a:xfrm>
          <a:prstGeom prst="rect">
            <a:avLst/>
          </a:prstGeom>
          <a:noFill/>
          <a:ln>
            <a:noFill/>
          </a:ln>
        </p:spPr>
      </p:pic>
      <p:pic>
        <p:nvPicPr>
          <p:cNvPr id="1007" name="Google Shape;1007;p5" descr="Coffee">
            <a:hlinkClick r:id="rId9" action="ppaction://hlinksldjump"/>
          </p:cNvPr>
          <p:cNvPicPr preferRelativeResize="0"/>
          <p:nvPr/>
        </p:nvPicPr>
        <p:blipFill rotWithShape="1">
          <a:blip r:embed="rId10">
            <a:alphaModFix/>
          </a:blip>
          <a:srcRect/>
          <a:stretch/>
        </p:blipFill>
        <p:spPr>
          <a:xfrm>
            <a:off x="359877" y="3065464"/>
            <a:ext cx="620915" cy="620915"/>
          </a:xfrm>
          <a:prstGeom prst="rect">
            <a:avLst/>
          </a:prstGeom>
          <a:noFill/>
          <a:ln>
            <a:noFill/>
          </a:ln>
        </p:spPr>
      </p:pic>
      <p:pic>
        <p:nvPicPr>
          <p:cNvPr id="1008" name="Google Shape;1008;p5" descr="Single gear">
            <a:hlinkClick r:id="rId11" action="ppaction://hlinksldjump"/>
          </p:cNvPr>
          <p:cNvPicPr preferRelativeResize="0"/>
          <p:nvPr/>
        </p:nvPicPr>
        <p:blipFill rotWithShape="1">
          <a:blip r:embed="rId12">
            <a:alphaModFix/>
          </a:blip>
          <a:srcRect/>
          <a:stretch/>
        </p:blipFill>
        <p:spPr>
          <a:xfrm>
            <a:off x="277756" y="4363184"/>
            <a:ext cx="724649" cy="724649"/>
          </a:xfrm>
          <a:prstGeom prst="rect">
            <a:avLst/>
          </a:prstGeom>
          <a:noFill/>
          <a:ln>
            <a:noFill/>
          </a:ln>
        </p:spPr>
      </p:pic>
      <p:sp>
        <p:nvSpPr>
          <p:cNvPr id="1010" name="Google Shape;1010;p5"/>
          <p:cNvSpPr/>
          <p:nvPr/>
        </p:nvSpPr>
        <p:spPr>
          <a:xfrm>
            <a:off x="11562669" y="6182838"/>
            <a:ext cx="450041" cy="414001"/>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b="0" i="0" u="none" strike="noStrike" cap="none">
                <a:solidFill>
                  <a:schemeClr val="dk1"/>
                </a:solidFill>
                <a:latin typeface="Calibri"/>
                <a:ea typeface="Calibri"/>
                <a:cs typeface="Calibri"/>
                <a:sym typeface="Calibri"/>
              </a:rPr>
              <a:t>3</a:t>
            </a:r>
            <a:endParaRPr sz="1800" b="0" i="0" u="none" strike="noStrike" cap="none">
              <a:solidFill>
                <a:schemeClr val="dk1"/>
              </a:solidFill>
              <a:latin typeface="Calibri"/>
              <a:ea typeface="Calibri"/>
              <a:cs typeface="Calibri"/>
              <a:sym typeface="Calibri"/>
            </a:endParaRPr>
          </a:p>
        </p:txBody>
      </p:sp>
      <p:sp>
        <p:nvSpPr>
          <p:cNvPr id="1011" name="Google Shape;1011;p5"/>
          <p:cNvSpPr txBox="1"/>
          <p:nvPr/>
        </p:nvSpPr>
        <p:spPr>
          <a:xfrm>
            <a:off x="4402416" y="583080"/>
            <a:ext cx="4030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2800"/>
              <a:buFont typeface="Montserrat"/>
              <a:buNone/>
            </a:pPr>
            <a:r>
              <a:rPr lang="fr-FR" sz="2800" b="1" i="0" u="none" strike="noStrike" cap="none">
                <a:solidFill>
                  <a:schemeClr val="lt1"/>
                </a:solidFill>
                <a:latin typeface="Montserrat"/>
                <a:ea typeface="Montserrat"/>
                <a:cs typeface="Montserrat"/>
                <a:sym typeface="Montserrat"/>
              </a:rPr>
              <a:t>SCRUM TEAM</a:t>
            </a:r>
            <a:endParaRPr sz="2800" b="1" i="0" u="none" strike="noStrike" cap="none">
              <a:solidFill>
                <a:schemeClr val="lt1"/>
              </a:solidFill>
              <a:latin typeface="Montserrat"/>
              <a:ea typeface="Montserrat"/>
              <a:cs typeface="Montserrat"/>
              <a:sym typeface="Montserrat"/>
            </a:endParaRPr>
          </a:p>
        </p:txBody>
      </p:sp>
      <p:pic>
        <p:nvPicPr>
          <p:cNvPr id="1012" name="Google Shape;1012;p5"/>
          <p:cNvPicPr preferRelativeResize="0"/>
          <p:nvPr/>
        </p:nvPicPr>
        <p:blipFill rotWithShape="1">
          <a:blip r:embed="rId13">
            <a:alphaModFix/>
          </a:blip>
          <a:srcRect/>
          <a:stretch/>
        </p:blipFill>
        <p:spPr>
          <a:xfrm rot="-59998">
            <a:off x="4545731" y="1492680"/>
            <a:ext cx="3743581" cy="134841"/>
          </a:xfrm>
          <a:prstGeom prst="rect">
            <a:avLst/>
          </a:prstGeom>
          <a:noFill/>
          <a:ln>
            <a:noFill/>
          </a:ln>
        </p:spPr>
      </p:pic>
      <p:pic>
        <p:nvPicPr>
          <p:cNvPr id="27" name="Graphique 26" descr="Clap avec un remplissage uni">
            <a:extLst>
              <a:ext uri="{FF2B5EF4-FFF2-40B4-BE49-F238E27FC236}">
                <a16:creationId xmlns:a16="http://schemas.microsoft.com/office/drawing/2014/main" id="{210D0CCB-B9EB-4859-B8D5-983928AA50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9905" y="4365442"/>
            <a:ext cx="618835" cy="618835"/>
          </a:xfrm>
          <a:prstGeom prst="rect">
            <a:avLst/>
          </a:prstGeom>
        </p:spPr>
      </p:pic>
      <p:pic>
        <p:nvPicPr>
          <p:cNvPr id="3" name="Image 2">
            <a:extLst>
              <a:ext uri="{FF2B5EF4-FFF2-40B4-BE49-F238E27FC236}">
                <a16:creationId xmlns:a16="http://schemas.microsoft.com/office/drawing/2014/main" id="{B09416FE-2665-49CF-A5B3-40030D5033B5}"/>
              </a:ext>
            </a:extLst>
          </p:cNvPr>
          <p:cNvPicPr>
            <a:picLocks noChangeAspect="1"/>
          </p:cNvPicPr>
          <p:nvPr/>
        </p:nvPicPr>
        <p:blipFill>
          <a:blip r:embed="rId16"/>
          <a:stretch>
            <a:fillRect/>
          </a:stretch>
        </p:blipFill>
        <p:spPr>
          <a:xfrm>
            <a:off x="2560484" y="1743058"/>
            <a:ext cx="7821495" cy="4747428"/>
          </a:xfrm>
          <a:prstGeom prst="rect">
            <a:avLst/>
          </a:prstGeom>
        </p:spPr>
      </p:pic>
      <p:pic>
        <p:nvPicPr>
          <p:cNvPr id="30" name="Graphique 29" descr="Internet des objets avec un remplissage uni">
            <a:extLst>
              <a:ext uri="{FF2B5EF4-FFF2-40B4-BE49-F238E27FC236}">
                <a16:creationId xmlns:a16="http://schemas.microsoft.com/office/drawing/2014/main" id="{EA4CC67F-E2C4-489A-8DF0-AEF9000DDC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4864" y="1796725"/>
            <a:ext cx="705535" cy="705535"/>
          </a:xfrm>
          <a:prstGeom prst="rect">
            <a:avLst/>
          </a:prstGeom>
        </p:spPr>
      </p:pic>
      <p:pic>
        <p:nvPicPr>
          <p:cNvPr id="31" name="Graphique 30" descr="Internet avec un remplissage uni">
            <a:extLst>
              <a:ext uri="{FF2B5EF4-FFF2-40B4-BE49-F238E27FC236}">
                <a16:creationId xmlns:a16="http://schemas.microsoft.com/office/drawing/2014/main" id="{D960AE37-0C30-4A12-AAB4-C07EA007BD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9120" y="5667918"/>
            <a:ext cx="721920" cy="721920"/>
          </a:xfrm>
          <a:prstGeom prst="rect">
            <a:avLst/>
          </a:prstGeom>
        </p:spPr>
      </p:pic>
      <p:grpSp>
        <p:nvGrpSpPr>
          <p:cNvPr id="25" name="Google Shape;763;p1">
            <a:extLst>
              <a:ext uri="{FF2B5EF4-FFF2-40B4-BE49-F238E27FC236}">
                <a16:creationId xmlns:a16="http://schemas.microsoft.com/office/drawing/2014/main" id="{AB42F30D-18FC-443A-84C9-150A3062FD71}"/>
              </a:ext>
            </a:extLst>
          </p:cNvPr>
          <p:cNvGrpSpPr/>
          <p:nvPr/>
        </p:nvGrpSpPr>
        <p:grpSpPr>
          <a:xfrm>
            <a:off x="9217173" y="44522"/>
            <a:ext cx="3028221" cy="893419"/>
            <a:chOff x="2190682" y="768298"/>
            <a:chExt cx="3028221" cy="893419"/>
          </a:xfrm>
        </p:grpSpPr>
        <p:sp>
          <p:nvSpPr>
            <p:cNvPr id="26" name="Google Shape;764;p1">
              <a:extLst>
                <a:ext uri="{FF2B5EF4-FFF2-40B4-BE49-F238E27FC236}">
                  <a16:creationId xmlns:a16="http://schemas.microsoft.com/office/drawing/2014/main" id="{E8A0EC53-E7E6-492B-ABB6-A53D3785539F}"/>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28" name="Google Shape;765;p1">
              <a:extLst>
                <a:ext uri="{FF2B5EF4-FFF2-40B4-BE49-F238E27FC236}">
                  <a16:creationId xmlns:a16="http://schemas.microsoft.com/office/drawing/2014/main" id="{286C454A-8769-4CFA-8BEC-567886608D81}"/>
                </a:ext>
              </a:extLst>
            </p:cNvPr>
            <p:cNvGrpSpPr/>
            <p:nvPr/>
          </p:nvGrpSpPr>
          <p:grpSpPr>
            <a:xfrm>
              <a:off x="2190682" y="768298"/>
              <a:ext cx="1358042" cy="809187"/>
              <a:chOff x="2190682" y="768298"/>
              <a:chExt cx="1358042" cy="809187"/>
            </a:xfrm>
          </p:grpSpPr>
          <p:pic>
            <p:nvPicPr>
              <p:cNvPr id="29" name="Google Shape;766;p1" descr="Une image contenant flèche&#10;&#10;Description générée automatiquement">
                <a:extLst>
                  <a:ext uri="{FF2B5EF4-FFF2-40B4-BE49-F238E27FC236}">
                    <a16:creationId xmlns:a16="http://schemas.microsoft.com/office/drawing/2014/main" id="{8FBA57DE-627B-481B-B516-5D6C7999513A}"/>
                  </a:ext>
                </a:extLst>
              </p:cNvPr>
              <p:cNvPicPr preferRelativeResize="0"/>
              <p:nvPr/>
            </p:nvPicPr>
            <p:blipFill rotWithShape="1">
              <a:blip r:embed="rId21">
                <a:alphaModFix/>
              </a:blip>
              <a:srcRect r="41455" b="10434"/>
              <a:stretch/>
            </p:blipFill>
            <p:spPr>
              <a:xfrm>
                <a:off x="2474712" y="768298"/>
                <a:ext cx="1074012" cy="697025"/>
              </a:xfrm>
              <a:prstGeom prst="rect">
                <a:avLst/>
              </a:prstGeom>
              <a:noFill/>
              <a:ln>
                <a:noFill/>
              </a:ln>
            </p:spPr>
          </p:pic>
          <p:sp>
            <p:nvSpPr>
              <p:cNvPr id="32" name="Google Shape;767;p1">
                <a:extLst>
                  <a:ext uri="{FF2B5EF4-FFF2-40B4-BE49-F238E27FC236}">
                    <a16:creationId xmlns:a16="http://schemas.microsoft.com/office/drawing/2014/main" id="{E449035C-2DD9-4BEE-A9D1-0C5661D957EA}"/>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1018"/>
        <p:cNvGrpSpPr/>
        <p:nvPr/>
      </p:nvGrpSpPr>
      <p:grpSpPr>
        <a:xfrm>
          <a:off x="0" y="0"/>
          <a:ext cx="0" cy="0"/>
          <a:chOff x="0" y="0"/>
          <a:chExt cx="0" cy="0"/>
        </a:xfrm>
      </p:grpSpPr>
      <p:grpSp>
        <p:nvGrpSpPr>
          <p:cNvPr id="1019" name="Google Shape;1019;p6"/>
          <p:cNvGrpSpPr/>
          <p:nvPr/>
        </p:nvGrpSpPr>
        <p:grpSpPr>
          <a:xfrm>
            <a:off x="-842559" y="494367"/>
            <a:ext cx="827568" cy="828000"/>
            <a:chOff x="-842559" y="468160"/>
            <a:chExt cx="827568" cy="828000"/>
          </a:xfrm>
        </p:grpSpPr>
        <p:sp>
          <p:nvSpPr>
            <p:cNvPr id="1020" name="Google Shape;1020;p6"/>
            <p:cNvSpPr/>
            <p:nvPr/>
          </p:nvSpPr>
          <p:spPr>
            <a:xfrm>
              <a:off x="-842559" y="46816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21" name="Google Shape;1021;p6" descr="Lightbulb"/>
            <p:cNvPicPr preferRelativeResize="0"/>
            <p:nvPr/>
          </p:nvPicPr>
          <p:blipFill rotWithShape="1">
            <a:blip r:embed="rId3">
              <a:alphaModFix/>
            </a:blip>
            <a:srcRect/>
            <a:stretch/>
          </p:blipFill>
          <p:spPr>
            <a:xfrm>
              <a:off x="-780293" y="530642"/>
              <a:ext cx="703036" cy="703036"/>
            </a:xfrm>
            <a:prstGeom prst="rect">
              <a:avLst/>
            </a:prstGeom>
            <a:noFill/>
            <a:ln>
              <a:noFill/>
            </a:ln>
          </p:spPr>
        </p:pic>
      </p:grpSp>
      <p:sp>
        <p:nvSpPr>
          <p:cNvPr id="1023" name="Google Shape;1023;p6"/>
          <p:cNvSpPr/>
          <p:nvPr/>
        </p:nvSpPr>
        <p:spPr>
          <a:xfrm>
            <a:off x="-842559" y="174158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025" name="Google Shape;1025;p6"/>
          <p:cNvGrpSpPr/>
          <p:nvPr/>
        </p:nvGrpSpPr>
        <p:grpSpPr>
          <a:xfrm>
            <a:off x="866377" y="4288420"/>
            <a:ext cx="827568" cy="828000"/>
            <a:chOff x="-842559" y="4288420"/>
            <a:chExt cx="827568" cy="828000"/>
          </a:xfrm>
        </p:grpSpPr>
        <p:sp>
          <p:nvSpPr>
            <p:cNvPr id="1026" name="Google Shape;1026;p6"/>
            <p:cNvSpPr/>
            <p:nvPr/>
          </p:nvSpPr>
          <p:spPr>
            <a:xfrm>
              <a:off x="-842559" y="428842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27" name="Google Shape;1027;p6" descr="Single gear"/>
            <p:cNvPicPr preferRelativeResize="0"/>
            <p:nvPr/>
          </p:nvPicPr>
          <p:blipFill rotWithShape="1">
            <a:blip r:embed="rId4">
              <a:alphaModFix/>
            </a:blip>
            <a:srcRect/>
            <a:stretch/>
          </p:blipFill>
          <p:spPr>
            <a:xfrm>
              <a:off x="-780293" y="4363185"/>
              <a:ext cx="724649" cy="724649"/>
            </a:xfrm>
            <a:prstGeom prst="rect">
              <a:avLst/>
            </a:prstGeom>
            <a:noFill/>
            <a:ln>
              <a:noFill/>
            </a:ln>
          </p:spPr>
        </p:pic>
      </p:grpSp>
      <p:grpSp>
        <p:nvGrpSpPr>
          <p:cNvPr id="1028" name="Google Shape;1028;p6"/>
          <p:cNvGrpSpPr/>
          <p:nvPr/>
        </p:nvGrpSpPr>
        <p:grpSpPr>
          <a:xfrm>
            <a:off x="-842559" y="5561839"/>
            <a:ext cx="827568" cy="828000"/>
            <a:chOff x="-842559" y="5561839"/>
            <a:chExt cx="827568" cy="828000"/>
          </a:xfrm>
        </p:grpSpPr>
        <p:sp>
          <p:nvSpPr>
            <p:cNvPr id="1029" name="Google Shape;1029;p6"/>
            <p:cNvSpPr/>
            <p:nvPr/>
          </p:nvSpPr>
          <p:spPr>
            <a:xfrm>
              <a:off x="-842559" y="5561839"/>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30" name="Google Shape;1030;p6" descr="Users"/>
            <p:cNvPicPr preferRelativeResize="0"/>
            <p:nvPr/>
          </p:nvPicPr>
          <p:blipFill rotWithShape="1">
            <a:blip r:embed="rId5">
              <a:alphaModFix/>
            </a:blip>
            <a:srcRect/>
            <a:stretch/>
          </p:blipFill>
          <p:spPr>
            <a:xfrm>
              <a:off x="-777564" y="5614879"/>
              <a:ext cx="721920" cy="721920"/>
            </a:xfrm>
            <a:prstGeom prst="rect">
              <a:avLst/>
            </a:prstGeom>
            <a:noFill/>
            <a:ln>
              <a:noFill/>
            </a:ln>
          </p:spPr>
        </p:pic>
      </p:grpSp>
      <p:sp>
        <p:nvSpPr>
          <p:cNvPr id="1032" name="Google Shape;1032;p6"/>
          <p:cNvSpPr/>
          <p:nvPr/>
        </p:nvSpPr>
        <p:spPr>
          <a:xfrm>
            <a:off x="-842559" y="301500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4" name="Google Shape;1034;p6"/>
          <p:cNvSpPr/>
          <p:nvPr/>
        </p:nvSpPr>
        <p:spPr>
          <a:xfrm>
            <a:off x="0" y="-7260980"/>
            <a:ext cx="1280242" cy="23926798"/>
          </a:xfrm>
          <a:custGeom>
            <a:avLst/>
            <a:gdLst/>
            <a:ahLst/>
            <a:cxnLst/>
            <a:rect l="l" t="t" r="r" b="b"/>
            <a:pathLst>
              <a:path w="1280242" h="23926799" extrusionOk="0">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35" name="Google Shape;1035;p6" descr="Lightbulb">
            <a:hlinkClick r:id="" action="ppaction://hlinkshowjump?jump=firstslide"/>
          </p:cNvPr>
          <p:cNvPicPr preferRelativeResize="0"/>
          <p:nvPr/>
        </p:nvPicPr>
        <p:blipFill rotWithShape="1">
          <a:blip r:embed="rId6">
            <a:alphaModFix/>
          </a:blip>
          <a:srcRect/>
          <a:stretch/>
        </p:blipFill>
        <p:spPr>
          <a:xfrm>
            <a:off x="277756" y="530641"/>
            <a:ext cx="703036" cy="703036"/>
          </a:xfrm>
          <a:prstGeom prst="rect">
            <a:avLst/>
          </a:prstGeom>
          <a:noFill/>
          <a:ln>
            <a:noFill/>
          </a:ln>
        </p:spPr>
      </p:pic>
      <p:pic>
        <p:nvPicPr>
          <p:cNvPr id="1036" name="Google Shape;1036;p6" descr="Upward trend">
            <a:hlinkClick r:id="rId7" action="ppaction://hlinksldjump"/>
          </p:cNvPr>
          <p:cNvPicPr preferRelativeResize="0"/>
          <p:nvPr/>
        </p:nvPicPr>
        <p:blipFill rotWithShape="1">
          <a:blip r:embed="rId8">
            <a:alphaModFix/>
          </a:blip>
          <a:srcRect/>
          <a:stretch/>
        </p:blipFill>
        <p:spPr>
          <a:xfrm>
            <a:off x="323106" y="1849411"/>
            <a:ext cx="612336" cy="612336"/>
          </a:xfrm>
          <a:prstGeom prst="rect">
            <a:avLst/>
          </a:prstGeom>
          <a:noFill/>
          <a:ln>
            <a:noFill/>
          </a:ln>
        </p:spPr>
      </p:pic>
      <p:pic>
        <p:nvPicPr>
          <p:cNvPr id="1037" name="Google Shape;1037;p6" descr="Coffee">
            <a:hlinkClick r:id="rId9" action="ppaction://hlinksldjump"/>
          </p:cNvPr>
          <p:cNvPicPr preferRelativeResize="0"/>
          <p:nvPr/>
        </p:nvPicPr>
        <p:blipFill rotWithShape="1">
          <a:blip r:embed="rId10">
            <a:alphaModFix/>
          </a:blip>
          <a:srcRect/>
          <a:stretch/>
        </p:blipFill>
        <p:spPr>
          <a:xfrm>
            <a:off x="359877" y="3065464"/>
            <a:ext cx="620915" cy="620915"/>
          </a:xfrm>
          <a:prstGeom prst="rect">
            <a:avLst/>
          </a:prstGeom>
          <a:noFill/>
          <a:ln>
            <a:noFill/>
          </a:ln>
        </p:spPr>
      </p:pic>
      <p:pic>
        <p:nvPicPr>
          <p:cNvPr id="1038" name="Google Shape;1038;p6" descr="Single gear">
            <a:hlinkClick r:id="rId11" action="ppaction://hlinksldjump"/>
          </p:cNvPr>
          <p:cNvPicPr preferRelativeResize="0"/>
          <p:nvPr/>
        </p:nvPicPr>
        <p:blipFill rotWithShape="1">
          <a:blip r:embed="rId12">
            <a:alphaModFix/>
          </a:blip>
          <a:srcRect/>
          <a:stretch/>
        </p:blipFill>
        <p:spPr>
          <a:xfrm>
            <a:off x="277756" y="4363184"/>
            <a:ext cx="724649" cy="724649"/>
          </a:xfrm>
          <a:prstGeom prst="rect">
            <a:avLst/>
          </a:prstGeom>
          <a:noFill/>
          <a:ln>
            <a:noFill/>
          </a:ln>
        </p:spPr>
      </p:pic>
      <p:sp>
        <p:nvSpPr>
          <p:cNvPr id="1040" name="Google Shape;1040;p6"/>
          <p:cNvSpPr/>
          <p:nvPr/>
        </p:nvSpPr>
        <p:spPr>
          <a:xfrm>
            <a:off x="11562669" y="6182838"/>
            <a:ext cx="450041" cy="414001"/>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b="0" i="0" u="none" strike="noStrike" cap="none">
                <a:solidFill>
                  <a:schemeClr val="dk1"/>
                </a:solidFill>
                <a:latin typeface="Calibri"/>
                <a:ea typeface="Calibri"/>
                <a:cs typeface="Calibri"/>
                <a:sym typeface="Calibri"/>
              </a:rPr>
              <a:t>4</a:t>
            </a:r>
            <a:endParaRPr sz="1800" b="0" i="0" u="none" strike="noStrike" cap="none">
              <a:solidFill>
                <a:schemeClr val="dk1"/>
              </a:solidFill>
              <a:latin typeface="Calibri"/>
              <a:ea typeface="Calibri"/>
              <a:cs typeface="Calibri"/>
              <a:sym typeface="Calibri"/>
            </a:endParaRPr>
          </a:p>
        </p:txBody>
      </p:sp>
      <p:sp>
        <p:nvSpPr>
          <p:cNvPr id="1041" name="Google Shape;1041;p6"/>
          <p:cNvSpPr/>
          <p:nvPr/>
        </p:nvSpPr>
        <p:spPr>
          <a:xfrm>
            <a:off x="2615583" y="698703"/>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2" name="Google Shape;1042;p6"/>
          <p:cNvSpPr/>
          <p:nvPr/>
        </p:nvSpPr>
        <p:spPr>
          <a:xfrm>
            <a:off x="2615583" y="886599"/>
            <a:ext cx="12192000" cy="53860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Arial"/>
              <a:buNone/>
            </a:pPr>
            <a:r>
              <a:rPr lang="fr-FR" sz="1800" b="0" i="0" u="none" strike="noStrike" cap="none">
                <a:solidFill>
                  <a:schemeClr val="dk1"/>
                </a:solidFill>
                <a:latin typeface="Arial"/>
                <a:ea typeface="Arial"/>
                <a:cs typeface="Arial"/>
                <a:sym typeface="Arial"/>
              </a:rPr>
              <a:t>		</a:t>
            </a:r>
            <a:endParaRPr/>
          </a:p>
        </p:txBody>
      </p:sp>
      <p:sp>
        <p:nvSpPr>
          <p:cNvPr id="1043" name="Google Shape;1043;p6"/>
          <p:cNvSpPr txBox="1"/>
          <p:nvPr/>
        </p:nvSpPr>
        <p:spPr>
          <a:xfrm>
            <a:off x="4402416" y="583080"/>
            <a:ext cx="40302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2800"/>
              <a:buFont typeface="Montserrat"/>
              <a:buNone/>
            </a:pPr>
            <a:r>
              <a:rPr lang="fr-FR" sz="2800" b="1">
                <a:solidFill>
                  <a:schemeClr val="lt1"/>
                </a:solidFill>
                <a:latin typeface="Montserrat"/>
                <a:ea typeface="Montserrat"/>
                <a:cs typeface="Montserrat"/>
                <a:sym typeface="Montserrat"/>
              </a:rPr>
              <a:t>MISSIONS</a:t>
            </a:r>
            <a:endParaRPr sz="2800" b="1">
              <a:solidFill>
                <a:schemeClr val="lt1"/>
              </a:solidFill>
              <a:latin typeface="Montserrat"/>
              <a:ea typeface="Montserrat"/>
              <a:cs typeface="Montserrat"/>
              <a:sym typeface="Montserrat"/>
            </a:endParaRPr>
          </a:p>
          <a:p>
            <a:pPr marL="0" marR="0" lvl="0" indent="0" algn="ctr" rtl="0">
              <a:spcBef>
                <a:spcPts val="0"/>
              </a:spcBef>
              <a:spcAft>
                <a:spcPts val="0"/>
              </a:spcAft>
              <a:buClr>
                <a:schemeClr val="lt1"/>
              </a:buClr>
              <a:buSzPts val="2800"/>
              <a:buFont typeface="Montserrat"/>
              <a:buNone/>
            </a:pPr>
            <a:r>
              <a:rPr lang="fr-FR" sz="2800" b="1">
                <a:solidFill>
                  <a:schemeClr val="lt1"/>
                </a:solidFill>
                <a:latin typeface="Montserrat"/>
                <a:ea typeface="Montserrat"/>
                <a:cs typeface="Montserrat"/>
                <a:sym typeface="Montserrat"/>
              </a:rPr>
              <a:t>RUN</a:t>
            </a:r>
            <a:endParaRPr sz="2800" b="1">
              <a:solidFill>
                <a:schemeClr val="lt1"/>
              </a:solidFill>
              <a:latin typeface="Montserrat"/>
              <a:ea typeface="Montserrat"/>
              <a:cs typeface="Montserrat"/>
              <a:sym typeface="Montserrat"/>
            </a:endParaRPr>
          </a:p>
        </p:txBody>
      </p:sp>
      <p:pic>
        <p:nvPicPr>
          <p:cNvPr id="1044" name="Google Shape;1044;p6"/>
          <p:cNvPicPr preferRelativeResize="0"/>
          <p:nvPr/>
        </p:nvPicPr>
        <p:blipFill rotWithShape="1">
          <a:blip r:embed="rId13">
            <a:alphaModFix/>
          </a:blip>
          <a:srcRect/>
          <a:stretch/>
        </p:blipFill>
        <p:spPr>
          <a:xfrm rot="-59998">
            <a:off x="4545731" y="1492680"/>
            <a:ext cx="3743581" cy="134841"/>
          </a:xfrm>
          <a:prstGeom prst="rect">
            <a:avLst/>
          </a:prstGeom>
          <a:noFill/>
          <a:ln>
            <a:noFill/>
          </a:ln>
        </p:spPr>
      </p:pic>
      <p:pic>
        <p:nvPicPr>
          <p:cNvPr id="1045" name="Google Shape;1045;p6"/>
          <p:cNvPicPr preferRelativeResize="0"/>
          <p:nvPr/>
        </p:nvPicPr>
        <p:blipFill rotWithShape="1">
          <a:blip r:embed="rId14">
            <a:alphaModFix/>
          </a:blip>
          <a:srcRect/>
          <a:stretch/>
        </p:blipFill>
        <p:spPr>
          <a:xfrm>
            <a:off x="3609738" y="1930109"/>
            <a:ext cx="5697493" cy="445972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9" name="Graphique 28" descr="Conception web avec un remplissage uni">
            <a:extLst>
              <a:ext uri="{FF2B5EF4-FFF2-40B4-BE49-F238E27FC236}">
                <a16:creationId xmlns:a16="http://schemas.microsoft.com/office/drawing/2014/main" id="{1109E117-579F-491D-9E93-9B632E8FE3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4909" y="3081844"/>
            <a:ext cx="707259" cy="707259"/>
          </a:xfrm>
          <a:prstGeom prst="rect">
            <a:avLst/>
          </a:prstGeom>
        </p:spPr>
      </p:pic>
      <p:pic>
        <p:nvPicPr>
          <p:cNvPr id="30" name="Graphique 29" descr="Internet des objets avec un remplissage uni">
            <a:extLst>
              <a:ext uri="{FF2B5EF4-FFF2-40B4-BE49-F238E27FC236}">
                <a16:creationId xmlns:a16="http://schemas.microsoft.com/office/drawing/2014/main" id="{2DED0395-BA4F-44AC-BD98-11785F3BCC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4864" y="1796725"/>
            <a:ext cx="705535" cy="705535"/>
          </a:xfrm>
          <a:prstGeom prst="rect">
            <a:avLst/>
          </a:prstGeom>
        </p:spPr>
      </p:pic>
      <p:pic>
        <p:nvPicPr>
          <p:cNvPr id="31" name="Graphique 30" descr="Internet avec un remplissage uni">
            <a:extLst>
              <a:ext uri="{FF2B5EF4-FFF2-40B4-BE49-F238E27FC236}">
                <a16:creationId xmlns:a16="http://schemas.microsoft.com/office/drawing/2014/main" id="{1ECD1FAB-9393-4CD5-BC8C-BA04CA89D7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9120" y="5667918"/>
            <a:ext cx="721920" cy="721920"/>
          </a:xfrm>
          <a:prstGeom prst="rect">
            <a:avLst/>
          </a:prstGeom>
        </p:spPr>
      </p:pic>
      <p:grpSp>
        <p:nvGrpSpPr>
          <p:cNvPr id="27" name="Google Shape;763;p1">
            <a:extLst>
              <a:ext uri="{FF2B5EF4-FFF2-40B4-BE49-F238E27FC236}">
                <a16:creationId xmlns:a16="http://schemas.microsoft.com/office/drawing/2014/main" id="{0C50CFE7-08C6-49F0-AF22-CBE5793EDFE2}"/>
              </a:ext>
            </a:extLst>
          </p:cNvPr>
          <p:cNvGrpSpPr/>
          <p:nvPr/>
        </p:nvGrpSpPr>
        <p:grpSpPr>
          <a:xfrm>
            <a:off x="9217173" y="44522"/>
            <a:ext cx="3028221" cy="893419"/>
            <a:chOff x="2190682" y="768298"/>
            <a:chExt cx="3028221" cy="893419"/>
          </a:xfrm>
        </p:grpSpPr>
        <p:sp>
          <p:nvSpPr>
            <p:cNvPr id="28" name="Google Shape;764;p1">
              <a:extLst>
                <a:ext uri="{FF2B5EF4-FFF2-40B4-BE49-F238E27FC236}">
                  <a16:creationId xmlns:a16="http://schemas.microsoft.com/office/drawing/2014/main" id="{2D1B0646-AF82-4F62-8999-C5521E186803}"/>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32" name="Google Shape;765;p1">
              <a:extLst>
                <a:ext uri="{FF2B5EF4-FFF2-40B4-BE49-F238E27FC236}">
                  <a16:creationId xmlns:a16="http://schemas.microsoft.com/office/drawing/2014/main" id="{DFB97A69-1235-46FE-AB52-D3FBA822AC94}"/>
                </a:ext>
              </a:extLst>
            </p:cNvPr>
            <p:cNvGrpSpPr/>
            <p:nvPr/>
          </p:nvGrpSpPr>
          <p:grpSpPr>
            <a:xfrm>
              <a:off x="2190682" y="768298"/>
              <a:ext cx="1358042" cy="809187"/>
              <a:chOff x="2190682" y="768298"/>
              <a:chExt cx="1358042" cy="809187"/>
            </a:xfrm>
          </p:grpSpPr>
          <p:pic>
            <p:nvPicPr>
              <p:cNvPr id="33" name="Google Shape;766;p1" descr="Une image contenant flèche&#10;&#10;Description générée automatiquement">
                <a:extLst>
                  <a:ext uri="{FF2B5EF4-FFF2-40B4-BE49-F238E27FC236}">
                    <a16:creationId xmlns:a16="http://schemas.microsoft.com/office/drawing/2014/main" id="{E791EE37-1072-4D96-804C-B78A434D32F5}"/>
                  </a:ext>
                </a:extLst>
              </p:cNvPr>
              <p:cNvPicPr preferRelativeResize="0"/>
              <p:nvPr/>
            </p:nvPicPr>
            <p:blipFill rotWithShape="1">
              <a:blip r:embed="rId21">
                <a:alphaModFix/>
              </a:blip>
              <a:srcRect r="41455" b="10434"/>
              <a:stretch/>
            </p:blipFill>
            <p:spPr>
              <a:xfrm>
                <a:off x="2474712" y="768298"/>
                <a:ext cx="1074012" cy="697025"/>
              </a:xfrm>
              <a:prstGeom prst="rect">
                <a:avLst/>
              </a:prstGeom>
              <a:noFill/>
              <a:ln>
                <a:noFill/>
              </a:ln>
            </p:spPr>
          </p:pic>
          <p:sp>
            <p:nvSpPr>
              <p:cNvPr id="34" name="Google Shape;767;p1">
                <a:extLst>
                  <a:ext uri="{FF2B5EF4-FFF2-40B4-BE49-F238E27FC236}">
                    <a16:creationId xmlns:a16="http://schemas.microsoft.com/office/drawing/2014/main" id="{9030123E-D3EF-460E-B940-C1E9F3B785E5}"/>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1050"/>
        <p:cNvGrpSpPr/>
        <p:nvPr/>
      </p:nvGrpSpPr>
      <p:grpSpPr>
        <a:xfrm>
          <a:off x="0" y="0"/>
          <a:ext cx="0" cy="0"/>
          <a:chOff x="0" y="0"/>
          <a:chExt cx="0" cy="0"/>
        </a:xfrm>
      </p:grpSpPr>
      <p:grpSp>
        <p:nvGrpSpPr>
          <p:cNvPr id="1051" name="Google Shape;1051;p7"/>
          <p:cNvGrpSpPr/>
          <p:nvPr/>
        </p:nvGrpSpPr>
        <p:grpSpPr>
          <a:xfrm>
            <a:off x="-842559" y="494367"/>
            <a:ext cx="827568" cy="828000"/>
            <a:chOff x="-842559" y="468160"/>
            <a:chExt cx="827568" cy="828000"/>
          </a:xfrm>
        </p:grpSpPr>
        <p:sp>
          <p:nvSpPr>
            <p:cNvPr id="1052" name="Google Shape;1052;p7"/>
            <p:cNvSpPr/>
            <p:nvPr/>
          </p:nvSpPr>
          <p:spPr>
            <a:xfrm>
              <a:off x="-842559" y="46816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53" name="Google Shape;1053;p7" descr="Lightbulb"/>
            <p:cNvPicPr preferRelativeResize="0"/>
            <p:nvPr/>
          </p:nvPicPr>
          <p:blipFill rotWithShape="1">
            <a:blip r:embed="rId3">
              <a:alphaModFix/>
            </a:blip>
            <a:srcRect/>
            <a:stretch/>
          </p:blipFill>
          <p:spPr>
            <a:xfrm>
              <a:off x="-780293" y="530642"/>
              <a:ext cx="703036" cy="703036"/>
            </a:xfrm>
            <a:prstGeom prst="rect">
              <a:avLst/>
            </a:prstGeom>
            <a:noFill/>
            <a:ln>
              <a:noFill/>
            </a:ln>
          </p:spPr>
        </p:pic>
      </p:grpSp>
      <p:sp>
        <p:nvSpPr>
          <p:cNvPr id="1055" name="Google Shape;1055;p7"/>
          <p:cNvSpPr/>
          <p:nvPr/>
        </p:nvSpPr>
        <p:spPr>
          <a:xfrm>
            <a:off x="-842559" y="174158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8" name="Google Shape;1058;p7"/>
          <p:cNvSpPr/>
          <p:nvPr/>
        </p:nvSpPr>
        <p:spPr>
          <a:xfrm>
            <a:off x="-842559" y="428842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1" name="Google Shape;1061;p7"/>
          <p:cNvSpPr/>
          <p:nvPr/>
        </p:nvSpPr>
        <p:spPr>
          <a:xfrm>
            <a:off x="866458" y="556184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4" name="Google Shape;1064;p7"/>
          <p:cNvSpPr/>
          <p:nvPr/>
        </p:nvSpPr>
        <p:spPr>
          <a:xfrm>
            <a:off x="-842559" y="3015000"/>
            <a:ext cx="827568"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6" name="Google Shape;1066;p7"/>
          <p:cNvSpPr/>
          <p:nvPr/>
        </p:nvSpPr>
        <p:spPr>
          <a:xfrm>
            <a:off x="0" y="-5987562"/>
            <a:ext cx="1280242" cy="23926798"/>
          </a:xfrm>
          <a:custGeom>
            <a:avLst/>
            <a:gdLst/>
            <a:ahLst/>
            <a:cxnLst/>
            <a:rect l="l" t="t" r="r" b="b"/>
            <a:pathLst>
              <a:path w="1280242" h="23926799" extrusionOk="0">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67" name="Google Shape;1067;p7" descr="Lightbulb">
            <a:hlinkClick r:id="" action="ppaction://hlinkshowjump?jump=firstslide"/>
          </p:cNvPr>
          <p:cNvPicPr preferRelativeResize="0"/>
          <p:nvPr/>
        </p:nvPicPr>
        <p:blipFill rotWithShape="1">
          <a:blip r:embed="rId4">
            <a:alphaModFix/>
          </a:blip>
          <a:srcRect/>
          <a:stretch/>
        </p:blipFill>
        <p:spPr>
          <a:xfrm>
            <a:off x="277756" y="530641"/>
            <a:ext cx="703036" cy="703036"/>
          </a:xfrm>
          <a:prstGeom prst="rect">
            <a:avLst/>
          </a:prstGeom>
          <a:noFill/>
          <a:ln>
            <a:noFill/>
          </a:ln>
        </p:spPr>
      </p:pic>
      <p:pic>
        <p:nvPicPr>
          <p:cNvPr id="1068" name="Google Shape;1068;p7" descr="Upward trend">
            <a:hlinkClick r:id="rId5" action="ppaction://hlinksldjump"/>
          </p:cNvPr>
          <p:cNvPicPr preferRelativeResize="0"/>
          <p:nvPr/>
        </p:nvPicPr>
        <p:blipFill rotWithShape="1">
          <a:blip r:embed="rId6">
            <a:alphaModFix/>
          </a:blip>
          <a:srcRect/>
          <a:stretch/>
        </p:blipFill>
        <p:spPr>
          <a:xfrm>
            <a:off x="323106" y="1849411"/>
            <a:ext cx="612336" cy="612336"/>
          </a:xfrm>
          <a:prstGeom prst="rect">
            <a:avLst/>
          </a:prstGeom>
          <a:noFill/>
          <a:ln>
            <a:noFill/>
          </a:ln>
        </p:spPr>
      </p:pic>
      <p:pic>
        <p:nvPicPr>
          <p:cNvPr id="1069" name="Google Shape;1069;p7" descr="Coffee">
            <a:hlinkClick r:id="rId7" action="ppaction://hlinksldjump"/>
          </p:cNvPr>
          <p:cNvPicPr preferRelativeResize="0"/>
          <p:nvPr/>
        </p:nvPicPr>
        <p:blipFill rotWithShape="1">
          <a:blip r:embed="rId8">
            <a:alphaModFix/>
          </a:blip>
          <a:srcRect/>
          <a:stretch/>
        </p:blipFill>
        <p:spPr>
          <a:xfrm>
            <a:off x="359877" y="3065464"/>
            <a:ext cx="620915" cy="620915"/>
          </a:xfrm>
          <a:prstGeom prst="rect">
            <a:avLst/>
          </a:prstGeom>
          <a:noFill/>
          <a:ln>
            <a:noFill/>
          </a:ln>
        </p:spPr>
      </p:pic>
      <p:pic>
        <p:nvPicPr>
          <p:cNvPr id="1070" name="Google Shape;1070;p7" descr="Single gear">
            <a:hlinkClick r:id="rId9" action="ppaction://hlinksldjump"/>
          </p:cNvPr>
          <p:cNvPicPr preferRelativeResize="0"/>
          <p:nvPr/>
        </p:nvPicPr>
        <p:blipFill rotWithShape="1">
          <a:blip r:embed="rId10">
            <a:alphaModFix/>
          </a:blip>
          <a:srcRect/>
          <a:stretch/>
        </p:blipFill>
        <p:spPr>
          <a:xfrm>
            <a:off x="277756" y="4363184"/>
            <a:ext cx="724649" cy="724649"/>
          </a:xfrm>
          <a:prstGeom prst="rect">
            <a:avLst/>
          </a:prstGeom>
          <a:noFill/>
          <a:ln>
            <a:noFill/>
          </a:ln>
        </p:spPr>
      </p:pic>
      <p:pic>
        <p:nvPicPr>
          <p:cNvPr id="1071" name="Google Shape;1071;p7" descr="Users">
            <a:hlinkClick r:id="rId11" action="ppaction://hlinksldjump"/>
          </p:cNvPr>
          <p:cNvPicPr preferRelativeResize="0"/>
          <p:nvPr/>
        </p:nvPicPr>
        <p:blipFill rotWithShape="1">
          <a:blip r:embed="rId12">
            <a:alphaModFix/>
          </a:blip>
          <a:srcRect/>
          <a:stretch/>
        </p:blipFill>
        <p:spPr>
          <a:xfrm>
            <a:off x="280485" y="5614878"/>
            <a:ext cx="721920" cy="721920"/>
          </a:xfrm>
          <a:prstGeom prst="rect">
            <a:avLst/>
          </a:prstGeom>
          <a:noFill/>
          <a:ln>
            <a:noFill/>
          </a:ln>
        </p:spPr>
      </p:pic>
      <p:sp>
        <p:nvSpPr>
          <p:cNvPr id="1072" name="Google Shape;1072;p7"/>
          <p:cNvSpPr/>
          <p:nvPr/>
        </p:nvSpPr>
        <p:spPr>
          <a:xfrm>
            <a:off x="11562669" y="6182838"/>
            <a:ext cx="450041" cy="414001"/>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1073" name="Google Shape;1073;p7"/>
          <p:cNvSpPr txBox="1"/>
          <p:nvPr/>
        </p:nvSpPr>
        <p:spPr>
          <a:xfrm>
            <a:off x="4402416" y="583080"/>
            <a:ext cx="40302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2800"/>
              <a:buFont typeface="Montserrat"/>
              <a:buNone/>
            </a:pPr>
            <a:r>
              <a:rPr lang="fr-FR" sz="2800" b="1">
                <a:solidFill>
                  <a:schemeClr val="lt1"/>
                </a:solidFill>
                <a:latin typeface="Montserrat"/>
                <a:ea typeface="Montserrat"/>
                <a:cs typeface="Montserrat"/>
                <a:sym typeface="Montserrat"/>
              </a:rPr>
              <a:t>MISSIONS</a:t>
            </a:r>
            <a:endParaRPr sz="2800" b="1">
              <a:solidFill>
                <a:schemeClr val="lt1"/>
              </a:solidFill>
              <a:latin typeface="Montserrat"/>
              <a:ea typeface="Montserrat"/>
              <a:cs typeface="Montserrat"/>
              <a:sym typeface="Montserrat"/>
            </a:endParaRPr>
          </a:p>
          <a:p>
            <a:pPr marL="0" marR="0" lvl="0" indent="0" algn="ctr" rtl="0">
              <a:spcBef>
                <a:spcPts val="0"/>
              </a:spcBef>
              <a:spcAft>
                <a:spcPts val="0"/>
              </a:spcAft>
              <a:buClr>
                <a:schemeClr val="lt1"/>
              </a:buClr>
              <a:buSzPts val="2800"/>
              <a:buFont typeface="Montserrat"/>
              <a:buNone/>
            </a:pPr>
            <a:r>
              <a:rPr lang="fr-FR" sz="2800" b="1">
                <a:solidFill>
                  <a:schemeClr val="lt1"/>
                </a:solidFill>
                <a:latin typeface="Montserrat"/>
                <a:ea typeface="Montserrat"/>
                <a:cs typeface="Montserrat"/>
                <a:sym typeface="Montserrat"/>
              </a:rPr>
              <a:t>BUILD</a:t>
            </a:r>
            <a:endParaRPr sz="2800" b="1">
              <a:solidFill>
                <a:schemeClr val="lt1"/>
              </a:solidFill>
              <a:latin typeface="Montserrat"/>
              <a:ea typeface="Montserrat"/>
              <a:cs typeface="Montserrat"/>
              <a:sym typeface="Montserrat"/>
            </a:endParaRPr>
          </a:p>
        </p:txBody>
      </p:sp>
      <p:pic>
        <p:nvPicPr>
          <p:cNvPr id="1074" name="Google Shape;1074;p7"/>
          <p:cNvPicPr preferRelativeResize="0"/>
          <p:nvPr/>
        </p:nvPicPr>
        <p:blipFill rotWithShape="1">
          <a:blip r:embed="rId13">
            <a:alphaModFix/>
          </a:blip>
          <a:srcRect/>
          <a:stretch/>
        </p:blipFill>
        <p:spPr>
          <a:xfrm rot="-59998">
            <a:off x="4545731" y="1492680"/>
            <a:ext cx="3743581" cy="134841"/>
          </a:xfrm>
          <a:prstGeom prst="rect">
            <a:avLst/>
          </a:prstGeom>
          <a:noFill/>
          <a:ln>
            <a:noFill/>
          </a:ln>
        </p:spPr>
      </p:pic>
      <p:pic>
        <p:nvPicPr>
          <p:cNvPr id="1075" name="Google Shape;1075;p7"/>
          <p:cNvPicPr preferRelativeResize="0"/>
          <p:nvPr/>
        </p:nvPicPr>
        <p:blipFill rotWithShape="1">
          <a:blip r:embed="rId14">
            <a:alphaModFix/>
          </a:blip>
          <a:srcRect/>
          <a:stretch/>
        </p:blipFill>
        <p:spPr>
          <a:xfrm>
            <a:off x="1514142" y="2291364"/>
            <a:ext cx="10606960" cy="3296636"/>
          </a:xfrm>
          <a:prstGeom prst="rect">
            <a:avLst/>
          </a:prstGeom>
          <a:noFill/>
          <a:ln>
            <a:noFill/>
          </a:ln>
        </p:spPr>
      </p:pic>
      <p:pic>
        <p:nvPicPr>
          <p:cNvPr id="27" name="Graphique 26" descr="Clap avec un remplissage uni">
            <a:extLst>
              <a:ext uri="{FF2B5EF4-FFF2-40B4-BE49-F238E27FC236}">
                <a16:creationId xmlns:a16="http://schemas.microsoft.com/office/drawing/2014/main" id="{41A2CF64-DCC1-48BF-8BEB-E7DA3B21C13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9905" y="4365442"/>
            <a:ext cx="618835" cy="618835"/>
          </a:xfrm>
          <a:prstGeom prst="rect">
            <a:avLst/>
          </a:prstGeom>
        </p:spPr>
      </p:pic>
      <p:pic>
        <p:nvPicPr>
          <p:cNvPr id="30" name="Graphique 29" descr="Conception web avec un remplissage uni">
            <a:extLst>
              <a:ext uri="{FF2B5EF4-FFF2-40B4-BE49-F238E27FC236}">
                <a16:creationId xmlns:a16="http://schemas.microsoft.com/office/drawing/2014/main" id="{C171B76F-EDE3-4C5B-8D6F-13EDA68779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4909" y="3081844"/>
            <a:ext cx="707259" cy="707259"/>
          </a:xfrm>
          <a:prstGeom prst="rect">
            <a:avLst/>
          </a:prstGeom>
        </p:spPr>
      </p:pic>
      <p:pic>
        <p:nvPicPr>
          <p:cNvPr id="31" name="Graphique 30" descr="Internet des objets avec un remplissage uni">
            <a:extLst>
              <a:ext uri="{FF2B5EF4-FFF2-40B4-BE49-F238E27FC236}">
                <a16:creationId xmlns:a16="http://schemas.microsoft.com/office/drawing/2014/main" id="{9DD54F69-B14E-4E87-B92C-B7EA20F6448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64864" y="1796725"/>
            <a:ext cx="705535" cy="705535"/>
          </a:xfrm>
          <a:prstGeom prst="rect">
            <a:avLst/>
          </a:prstGeom>
        </p:spPr>
      </p:pic>
      <p:pic>
        <p:nvPicPr>
          <p:cNvPr id="5" name="Graphique 4" descr="Internet avec un remplissage uni">
            <a:extLst>
              <a:ext uri="{FF2B5EF4-FFF2-40B4-BE49-F238E27FC236}">
                <a16:creationId xmlns:a16="http://schemas.microsoft.com/office/drawing/2014/main" id="{B4F41529-5FB3-49E3-ABFB-39AF39DDBEA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4348" y="5598698"/>
            <a:ext cx="721920" cy="721920"/>
          </a:xfrm>
          <a:prstGeom prst="rect">
            <a:avLst/>
          </a:prstGeom>
        </p:spPr>
      </p:pic>
      <p:grpSp>
        <p:nvGrpSpPr>
          <p:cNvPr id="23" name="Google Shape;763;p1">
            <a:extLst>
              <a:ext uri="{FF2B5EF4-FFF2-40B4-BE49-F238E27FC236}">
                <a16:creationId xmlns:a16="http://schemas.microsoft.com/office/drawing/2014/main" id="{E053B2A9-C6E8-4573-972D-E9DB07991408}"/>
              </a:ext>
            </a:extLst>
          </p:cNvPr>
          <p:cNvGrpSpPr/>
          <p:nvPr/>
        </p:nvGrpSpPr>
        <p:grpSpPr>
          <a:xfrm>
            <a:off x="9217173" y="44522"/>
            <a:ext cx="3028221" cy="893419"/>
            <a:chOff x="2190682" y="768298"/>
            <a:chExt cx="3028221" cy="893419"/>
          </a:xfrm>
        </p:grpSpPr>
        <p:sp>
          <p:nvSpPr>
            <p:cNvPr id="24" name="Google Shape;764;p1">
              <a:extLst>
                <a:ext uri="{FF2B5EF4-FFF2-40B4-BE49-F238E27FC236}">
                  <a16:creationId xmlns:a16="http://schemas.microsoft.com/office/drawing/2014/main" id="{FF3C6F31-46E4-4562-A5CE-25AFAFDD4B95}"/>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25" name="Google Shape;765;p1">
              <a:extLst>
                <a:ext uri="{FF2B5EF4-FFF2-40B4-BE49-F238E27FC236}">
                  <a16:creationId xmlns:a16="http://schemas.microsoft.com/office/drawing/2014/main" id="{BB03F0EA-3723-4BE3-99DD-D4E75C618383}"/>
                </a:ext>
              </a:extLst>
            </p:cNvPr>
            <p:cNvGrpSpPr/>
            <p:nvPr/>
          </p:nvGrpSpPr>
          <p:grpSpPr>
            <a:xfrm>
              <a:off x="2190682" y="768298"/>
              <a:ext cx="1358042" cy="809187"/>
              <a:chOff x="2190682" y="768298"/>
              <a:chExt cx="1358042" cy="809187"/>
            </a:xfrm>
          </p:grpSpPr>
          <p:pic>
            <p:nvPicPr>
              <p:cNvPr id="26" name="Google Shape;766;p1" descr="Une image contenant flèche&#10;&#10;Description générée automatiquement">
                <a:extLst>
                  <a:ext uri="{FF2B5EF4-FFF2-40B4-BE49-F238E27FC236}">
                    <a16:creationId xmlns:a16="http://schemas.microsoft.com/office/drawing/2014/main" id="{22DEA070-F2AD-40A1-9D2D-E0EE79DCC2E1}"/>
                  </a:ext>
                </a:extLst>
              </p:cNvPr>
              <p:cNvPicPr preferRelativeResize="0"/>
              <p:nvPr/>
            </p:nvPicPr>
            <p:blipFill rotWithShape="1">
              <a:blip r:embed="rId23">
                <a:alphaModFix/>
              </a:blip>
              <a:srcRect r="41455" b="10434"/>
              <a:stretch/>
            </p:blipFill>
            <p:spPr>
              <a:xfrm>
                <a:off x="2474712" y="768298"/>
                <a:ext cx="1074012" cy="697025"/>
              </a:xfrm>
              <a:prstGeom prst="rect">
                <a:avLst/>
              </a:prstGeom>
              <a:noFill/>
              <a:ln>
                <a:noFill/>
              </a:ln>
            </p:spPr>
          </p:pic>
          <p:sp>
            <p:nvSpPr>
              <p:cNvPr id="28" name="Google Shape;767;p1">
                <a:extLst>
                  <a:ext uri="{FF2B5EF4-FFF2-40B4-BE49-F238E27FC236}">
                    <a16:creationId xmlns:a16="http://schemas.microsoft.com/office/drawing/2014/main" id="{D84B1EF1-3A7A-4CFF-A6AB-EA81AEFFCA7D}"/>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1080"/>
        <p:cNvGrpSpPr/>
        <p:nvPr/>
      </p:nvGrpSpPr>
      <p:grpSpPr>
        <a:xfrm>
          <a:off x="0" y="0"/>
          <a:ext cx="0" cy="0"/>
          <a:chOff x="0" y="0"/>
          <a:chExt cx="0" cy="0"/>
        </a:xfrm>
      </p:grpSpPr>
      <p:grpSp>
        <p:nvGrpSpPr>
          <p:cNvPr id="1081" name="Google Shape;1081;p8"/>
          <p:cNvGrpSpPr/>
          <p:nvPr/>
        </p:nvGrpSpPr>
        <p:grpSpPr>
          <a:xfrm>
            <a:off x="915094" y="503294"/>
            <a:ext cx="828000" cy="828000"/>
            <a:chOff x="-828000" y="503294"/>
            <a:chExt cx="828000" cy="828000"/>
          </a:xfrm>
        </p:grpSpPr>
        <p:sp>
          <p:nvSpPr>
            <p:cNvPr id="1082" name="Google Shape;1082;p8"/>
            <p:cNvSpPr/>
            <p:nvPr/>
          </p:nvSpPr>
          <p:spPr>
            <a:xfrm>
              <a:off x="-828000" y="503294"/>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83" name="Google Shape;1083;p8" descr="Lightbulb"/>
            <p:cNvPicPr preferRelativeResize="0"/>
            <p:nvPr/>
          </p:nvPicPr>
          <p:blipFill rotWithShape="1">
            <a:blip r:embed="rId3">
              <a:alphaModFix/>
            </a:blip>
            <a:srcRect/>
            <a:stretch/>
          </p:blipFill>
          <p:spPr>
            <a:xfrm>
              <a:off x="-723417" y="634043"/>
              <a:ext cx="618834" cy="618834"/>
            </a:xfrm>
            <a:prstGeom prst="rect">
              <a:avLst/>
            </a:prstGeom>
            <a:noFill/>
            <a:ln>
              <a:noFill/>
            </a:ln>
          </p:spPr>
        </p:pic>
      </p:grpSp>
      <p:grpSp>
        <p:nvGrpSpPr>
          <p:cNvPr id="1084" name="Google Shape;1084;p8"/>
          <p:cNvGrpSpPr/>
          <p:nvPr/>
        </p:nvGrpSpPr>
        <p:grpSpPr>
          <a:xfrm>
            <a:off x="-828000" y="1759147"/>
            <a:ext cx="828000" cy="828000"/>
            <a:chOff x="-828000" y="1759147"/>
            <a:chExt cx="828000" cy="828000"/>
          </a:xfrm>
        </p:grpSpPr>
        <p:sp>
          <p:nvSpPr>
            <p:cNvPr id="1085" name="Google Shape;1085;p8"/>
            <p:cNvSpPr/>
            <p:nvPr/>
          </p:nvSpPr>
          <p:spPr>
            <a:xfrm>
              <a:off x="-828000" y="1759147"/>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86" name="Google Shape;1086;p8" descr="Upward trend"/>
            <p:cNvPicPr preferRelativeResize="0"/>
            <p:nvPr/>
          </p:nvPicPr>
          <p:blipFill rotWithShape="1">
            <a:blip r:embed="rId4">
              <a:alphaModFix/>
            </a:blip>
            <a:srcRect/>
            <a:stretch/>
          </p:blipFill>
          <p:spPr>
            <a:xfrm>
              <a:off x="-723417" y="1862580"/>
              <a:ext cx="618834" cy="618834"/>
            </a:xfrm>
            <a:prstGeom prst="rect">
              <a:avLst/>
            </a:prstGeom>
            <a:noFill/>
            <a:ln>
              <a:noFill/>
            </a:ln>
          </p:spPr>
        </p:pic>
      </p:grpSp>
      <p:grpSp>
        <p:nvGrpSpPr>
          <p:cNvPr id="1087" name="Google Shape;1087;p8"/>
          <p:cNvGrpSpPr/>
          <p:nvPr/>
        </p:nvGrpSpPr>
        <p:grpSpPr>
          <a:xfrm>
            <a:off x="-828000" y="4206382"/>
            <a:ext cx="828000" cy="828000"/>
            <a:chOff x="-828000" y="4206382"/>
            <a:chExt cx="828000" cy="828000"/>
          </a:xfrm>
        </p:grpSpPr>
        <p:sp>
          <p:nvSpPr>
            <p:cNvPr id="1088" name="Google Shape;1088;p8"/>
            <p:cNvSpPr/>
            <p:nvPr/>
          </p:nvSpPr>
          <p:spPr>
            <a:xfrm>
              <a:off x="-828000" y="4206382"/>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89" name="Google Shape;1089;p8" descr="Single gear"/>
            <p:cNvPicPr preferRelativeResize="0"/>
            <p:nvPr/>
          </p:nvPicPr>
          <p:blipFill rotWithShape="1">
            <a:blip r:embed="rId5">
              <a:alphaModFix/>
            </a:blip>
            <a:srcRect/>
            <a:stretch/>
          </p:blipFill>
          <p:spPr>
            <a:xfrm>
              <a:off x="-723417" y="4310965"/>
              <a:ext cx="618834" cy="618834"/>
            </a:xfrm>
            <a:prstGeom prst="rect">
              <a:avLst/>
            </a:prstGeom>
            <a:noFill/>
            <a:ln>
              <a:noFill/>
            </a:ln>
          </p:spPr>
        </p:pic>
      </p:grpSp>
      <p:sp>
        <p:nvSpPr>
          <p:cNvPr id="1091" name="Google Shape;1091;p8"/>
          <p:cNvSpPr/>
          <p:nvPr/>
        </p:nvSpPr>
        <p:spPr>
          <a:xfrm>
            <a:off x="-828000" y="5462235"/>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93" name="Google Shape;1093;p8"/>
          <p:cNvGrpSpPr/>
          <p:nvPr/>
        </p:nvGrpSpPr>
        <p:grpSpPr>
          <a:xfrm>
            <a:off x="-828000" y="3015000"/>
            <a:ext cx="828000" cy="828000"/>
            <a:chOff x="-828000" y="3015000"/>
            <a:chExt cx="828000" cy="828000"/>
          </a:xfrm>
        </p:grpSpPr>
        <p:sp>
          <p:nvSpPr>
            <p:cNvPr id="1094" name="Google Shape;1094;p8"/>
            <p:cNvSpPr/>
            <p:nvPr/>
          </p:nvSpPr>
          <p:spPr>
            <a:xfrm>
              <a:off x="-828000" y="3015000"/>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95" name="Google Shape;1095;p8" descr="Coffee"/>
            <p:cNvPicPr preferRelativeResize="0"/>
            <p:nvPr/>
          </p:nvPicPr>
          <p:blipFill rotWithShape="1">
            <a:blip r:embed="rId6">
              <a:alphaModFix/>
            </a:blip>
            <a:srcRect/>
            <a:stretch/>
          </p:blipFill>
          <p:spPr>
            <a:xfrm>
              <a:off x="-668912" y="3119067"/>
              <a:ext cx="582259" cy="582259"/>
            </a:xfrm>
            <a:prstGeom prst="rect">
              <a:avLst/>
            </a:prstGeom>
            <a:noFill/>
            <a:ln>
              <a:noFill/>
            </a:ln>
          </p:spPr>
        </p:pic>
      </p:grpSp>
      <p:sp>
        <p:nvSpPr>
          <p:cNvPr id="1096" name="Google Shape;1096;p8"/>
          <p:cNvSpPr/>
          <p:nvPr/>
        </p:nvSpPr>
        <p:spPr>
          <a:xfrm rot="10800000">
            <a:off x="1" y="-9370434"/>
            <a:ext cx="1359604" cy="20627788"/>
          </a:xfrm>
          <a:custGeom>
            <a:avLst/>
            <a:gdLst/>
            <a:ahLst/>
            <a:cxnLst/>
            <a:rect l="l" t="t" r="r" b="b"/>
            <a:pathLst>
              <a:path w="1359604" h="20627788" extrusionOk="0">
                <a:moveTo>
                  <a:pt x="36" y="20627788"/>
                </a:moveTo>
                <a:lnTo>
                  <a:pt x="36" y="11151257"/>
                </a:lnTo>
                <a:cubicBezTo>
                  <a:pt x="-1812" y="10732246"/>
                  <a:pt x="562432" y="10818204"/>
                  <a:pt x="567694" y="10313894"/>
                </a:cubicBezTo>
                <a:cubicBezTo>
                  <a:pt x="572956" y="9809584"/>
                  <a:pt x="-5226" y="9888718"/>
                  <a:pt x="36" y="9476531"/>
                </a:cubicBezTo>
                <a:lnTo>
                  <a:pt x="36" y="0"/>
                </a:lnTo>
                <a:lnTo>
                  <a:pt x="1359604" y="0"/>
                </a:lnTo>
                <a:lnTo>
                  <a:pt x="1359604" y="20627788"/>
                </a:lnTo>
                <a:lnTo>
                  <a:pt x="36" y="206277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97" name="Google Shape;1097;p8" descr="Lightbulb">
            <a:hlinkClick r:id="rId7" action="ppaction://hlinksldjump"/>
          </p:cNvPr>
          <p:cNvPicPr preferRelativeResize="0"/>
          <p:nvPr/>
        </p:nvPicPr>
        <p:blipFill rotWithShape="1">
          <a:blip r:embed="rId8">
            <a:alphaModFix/>
          </a:blip>
          <a:srcRect/>
          <a:stretch/>
        </p:blipFill>
        <p:spPr>
          <a:xfrm>
            <a:off x="383488" y="634043"/>
            <a:ext cx="618834" cy="618834"/>
          </a:xfrm>
          <a:prstGeom prst="rect">
            <a:avLst/>
          </a:prstGeom>
          <a:noFill/>
          <a:ln>
            <a:noFill/>
          </a:ln>
        </p:spPr>
      </p:pic>
      <p:pic>
        <p:nvPicPr>
          <p:cNvPr id="1101" name="Google Shape;1101;p8" descr="Users">
            <a:hlinkClick r:id="rId9" action="ppaction://hlinksldjump"/>
          </p:cNvPr>
          <p:cNvPicPr preferRelativeResize="0"/>
          <p:nvPr/>
        </p:nvPicPr>
        <p:blipFill rotWithShape="1">
          <a:blip r:embed="rId10">
            <a:alphaModFix/>
          </a:blip>
          <a:srcRect/>
          <a:stretch/>
        </p:blipFill>
        <p:spPr>
          <a:xfrm>
            <a:off x="383488" y="5566818"/>
            <a:ext cx="618834" cy="618834"/>
          </a:xfrm>
          <a:prstGeom prst="rect">
            <a:avLst/>
          </a:prstGeom>
          <a:noFill/>
          <a:ln>
            <a:noFill/>
          </a:ln>
        </p:spPr>
      </p:pic>
      <p:sp>
        <p:nvSpPr>
          <p:cNvPr id="1102" name="Google Shape;1102;p8"/>
          <p:cNvSpPr/>
          <p:nvPr/>
        </p:nvSpPr>
        <p:spPr>
          <a:xfrm>
            <a:off x="11562669" y="6182838"/>
            <a:ext cx="450041" cy="414001"/>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1103" name="Google Shape;1103;p8"/>
          <p:cNvSpPr/>
          <p:nvPr/>
        </p:nvSpPr>
        <p:spPr>
          <a:xfrm>
            <a:off x="2989789" y="1253476"/>
            <a:ext cx="2767044" cy="1425822"/>
          </a:xfrm>
          <a:prstGeom prst="ellipse">
            <a:avLst/>
          </a:prstGeom>
          <a:solidFill>
            <a:srgbClr val="03045E"/>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rgbClr val="FFFFFF"/>
                </a:solidFill>
                <a:latin typeface="Montserrat"/>
                <a:ea typeface="Montserrat"/>
                <a:cs typeface="Montserrat"/>
                <a:sym typeface="Montserrat"/>
              </a:rPr>
              <a:t>Collaborateurs interne AG2R LA MONDIALE et Les CRCs</a:t>
            </a:r>
            <a:endParaRPr sz="1400" b="0" i="0" u="none" strike="noStrike" cap="none">
              <a:solidFill>
                <a:srgbClr val="000000"/>
              </a:solidFill>
              <a:latin typeface="Arial"/>
              <a:ea typeface="Arial"/>
              <a:cs typeface="Arial"/>
              <a:sym typeface="Arial"/>
            </a:endParaRPr>
          </a:p>
        </p:txBody>
      </p:sp>
      <p:sp>
        <p:nvSpPr>
          <p:cNvPr id="1104" name="Google Shape;1104;p8"/>
          <p:cNvSpPr/>
          <p:nvPr/>
        </p:nvSpPr>
        <p:spPr>
          <a:xfrm>
            <a:off x="7426439" y="1253476"/>
            <a:ext cx="2767044" cy="1425822"/>
          </a:xfrm>
          <a:prstGeom prst="ellipse">
            <a:avLst/>
          </a:prstGeom>
          <a:solidFill>
            <a:srgbClr val="023E8A"/>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rgbClr val="FFFFFF"/>
                </a:solidFill>
                <a:latin typeface="Montserrat"/>
                <a:ea typeface="Montserrat"/>
                <a:cs typeface="Montserrat"/>
                <a:sym typeface="Montserrat"/>
              </a:rPr>
              <a:t>Les espaces clients</a:t>
            </a:r>
            <a:endParaRPr sz="1400" b="0" i="0" u="none" strike="noStrike" cap="none">
              <a:solidFill>
                <a:srgbClr val="000000"/>
              </a:solidFill>
              <a:latin typeface="Arial"/>
              <a:ea typeface="Arial"/>
              <a:cs typeface="Arial"/>
              <a:sym typeface="Arial"/>
            </a:endParaRPr>
          </a:p>
        </p:txBody>
      </p:sp>
      <p:sp>
        <p:nvSpPr>
          <p:cNvPr id="1105" name="Google Shape;1105;p8"/>
          <p:cNvSpPr/>
          <p:nvPr/>
        </p:nvSpPr>
        <p:spPr>
          <a:xfrm>
            <a:off x="5259739" y="5365292"/>
            <a:ext cx="2767044" cy="1425822"/>
          </a:xfrm>
          <a:prstGeom prst="ellipse">
            <a:avLst/>
          </a:prstGeom>
          <a:solidFill>
            <a:srgbClr val="0096C7"/>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Montserrat"/>
                <a:ea typeface="Montserrat"/>
                <a:cs typeface="Montserrat"/>
                <a:sym typeface="Montserrat"/>
              </a:rPr>
              <a:t>Informer, Assister et Accompagner les CRCs</a:t>
            </a:r>
            <a:endParaRPr sz="1400" b="0" i="0" u="none" strike="noStrike" cap="none">
              <a:solidFill>
                <a:srgbClr val="000000"/>
              </a:solidFill>
              <a:latin typeface="Arial"/>
              <a:ea typeface="Arial"/>
              <a:cs typeface="Arial"/>
              <a:sym typeface="Arial"/>
            </a:endParaRPr>
          </a:p>
        </p:txBody>
      </p:sp>
      <p:sp>
        <p:nvSpPr>
          <p:cNvPr id="1106" name="Google Shape;1106;p8"/>
          <p:cNvSpPr/>
          <p:nvPr/>
        </p:nvSpPr>
        <p:spPr>
          <a:xfrm>
            <a:off x="5207160" y="3097570"/>
            <a:ext cx="2872203" cy="1827042"/>
          </a:xfrm>
          <a:prstGeom prst="rect">
            <a:avLst/>
          </a:prstGeom>
          <a:solidFill>
            <a:srgbClr val="0077B6"/>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Montserrat"/>
                <a:ea typeface="Montserrat"/>
                <a:cs typeface="Montserrat"/>
                <a:sym typeface="Montserrat"/>
              </a:rPr>
              <a:t>Console D’administration</a:t>
            </a:r>
            <a:endParaRPr sz="1400" b="0" i="0" u="none" strike="noStrike" cap="none">
              <a:solidFill>
                <a:srgbClr val="000000"/>
              </a:solidFill>
              <a:latin typeface="Arial"/>
              <a:ea typeface="Arial"/>
              <a:cs typeface="Arial"/>
              <a:sym typeface="Arial"/>
            </a:endParaRPr>
          </a:p>
        </p:txBody>
      </p:sp>
      <p:sp>
        <p:nvSpPr>
          <p:cNvPr id="1107" name="Google Shape;1107;p8"/>
          <p:cNvSpPr/>
          <p:nvPr/>
        </p:nvSpPr>
        <p:spPr>
          <a:xfrm>
            <a:off x="4627359" y="2662206"/>
            <a:ext cx="4021328" cy="440680"/>
          </a:xfrm>
          <a:prstGeom prst="curvedUpArrow">
            <a:avLst>
              <a:gd name="adj1" fmla="val 25000"/>
              <a:gd name="adj2" fmla="val 50000"/>
              <a:gd name="adj3" fmla="val 25000"/>
            </a:avLst>
          </a:prstGeom>
          <a:solidFill>
            <a:srgbClr val="03045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000000"/>
              </a:solidFill>
              <a:latin typeface="Calibri"/>
              <a:ea typeface="Calibri"/>
              <a:cs typeface="Calibri"/>
              <a:sym typeface="Calibri"/>
            </a:endParaRPr>
          </a:p>
        </p:txBody>
      </p:sp>
      <p:cxnSp>
        <p:nvCxnSpPr>
          <p:cNvPr id="1108" name="Google Shape;1108;p8"/>
          <p:cNvCxnSpPr>
            <a:endCxn id="1105" idx="6"/>
          </p:cNvCxnSpPr>
          <p:nvPr/>
        </p:nvCxnSpPr>
        <p:spPr>
          <a:xfrm rot="5400000">
            <a:off x="6576883" y="4332503"/>
            <a:ext cx="3195600" cy="295800"/>
          </a:xfrm>
          <a:prstGeom prst="curvedConnector2">
            <a:avLst/>
          </a:prstGeom>
          <a:noFill/>
          <a:ln w="28575" cap="flat" cmpd="sng">
            <a:solidFill>
              <a:srgbClr val="03045E"/>
            </a:solidFill>
            <a:prstDash val="solid"/>
            <a:miter lim="800000"/>
            <a:headEnd type="none" w="sm" len="sm"/>
            <a:tailEnd type="triangle" w="med" len="med"/>
          </a:ln>
        </p:spPr>
      </p:cxnSp>
      <p:sp>
        <p:nvSpPr>
          <p:cNvPr id="1109" name="Google Shape;1109;p8"/>
          <p:cNvSpPr txBox="1"/>
          <p:nvPr/>
        </p:nvSpPr>
        <p:spPr>
          <a:xfrm>
            <a:off x="4368800" y="237850"/>
            <a:ext cx="44412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800"/>
              <a:buFont typeface="Arial"/>
              <a:buNone/>
            </a:pPr>
            <a:r>
              <a:rPr lang="fr-FR" sz="2800" b="1">
                <a:solidFill>
                  <a:srgbClr val="FFFFFF"/>
                </a:solidFill>
                <a:latin typeface="Montserrat"/>
                <a:ea typeface="Montserrat"/>
                <a:cs typeface="Montserrat"/>
                <a:sym typeface="Montserrat"/>
              </a:rPr>
              <a:t>console d’administration</a:t>
            </a:r>
            <a:endParaRPr sz="2800" b="1">
              <a:solidFill>
                <a:srgbClr val="FFFFFF"/>
              </a:solidFill>
              <a:latin typeface="Montserrat"/>
              <a:ea typeface="Montserrat"/>
              <a:cs typeface="Montserrat"/>
              <a:sym typeface="Montserrat"/>
            </a:endParaRPr>
          </a:p>
        </p:txBody>
      </p:sp>
      <p:pic>
        <p:nvPicPr>
          <p:cNvPr id="1110" name="Google Shape;1110;p8"/>
          <p:cNvPicPr preferRelativeResize="0"/>
          <p:nvPr/>
        </p:nvPicPr>
        <p:blipFill rotWithShape="1">
          <a:blip r:embed="rId11">
            <a:alphaModFix/>
          </a:blip>
          <a:srcRect/>
          <a:stretch/>
        </p:blipFill>
        <p:spPr>
          <a:xfrm rot="-60000">
            <a:off x="4545756" y="1104154"/>
            <a:ext cx="3743581" cy="134841"/>
          </a:xfrm>
          <a:prstGeom prst="rect">
            <a:avLst/>
          </a:prstGeom>
          <a:noFill/>
          <a:ln>
            <a:noFill/>
          </a:ln>
        </p:spPr>
      </p:pic>
      <p:sp>
        <p:nvSpPr>
          <p:cNvPr id="1111" name="Google Shape;1111;p8"/>
          <p:cNvSpPr txBox="1"/>
          <p:nvPr/>
        </p:nvSpPr>
        <p:spPr>
          <a:xfrm>
            <a:off x="8715297" y="2806078"/>
            <a:ext cx="164660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400"/>
              <a:buFont typeface="Arial"/>
              <a:buNone/>
            </a:pPr>
            <a:r>
              <a:rPr lang="fr-FR" sz="1400">
                <a:solidFill>
                  <a:srgbClr val="FFFFFF"/>
                </a:solidFill>
                <a:latin typeface="Montserrat"/>
                <a:ea typeface="Montserrat"/>
                <a:cs typeface="Montserrat"/>
                <a:sym typeface="Montserrat"/>
              </a:rPr>
              <a:t>Sur quoi agit-il ?</a:t>
            </a:r>
            <a:endParaRPr sz="1400">
              <a:solidFill>
                <a:srgbClr val="FFFFFF"/>
              </a:solidFill>
              <a:latin typeface="Montserrat"/>
              <a:ea typeface="Montserrat"/>
              <a:cs typeface="Montserrat"/>
              <a:sym typeface="Montserrat"/>
            </a:endParaRPr>
          </a:p>
        </p:txBody>
      </p:sp>
      <p:sp>
        <p:nvSpPr>
          <p:cNvPr id="1112" name="Google Shape;1112;p8"/>
          <p:cNvSpPr txBox="1"/>
          <p:nvPr/>
        </p:nvSpPr>
        <p:spPr>
          <a:xfrm>
            <a:off x="3570849" y="5975837"/>
            <a:ext cx="160492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400"/>
              <a:buFont typeface="Arial"/>
              <a:buNone/>
            </a:pPr>
            <a:r>
              <a:rPr lang="fr-FR" sz="1400">
                <a:solidFill>
                  <a:srgbClr val="FFFFFF"/>
                </a:solidFill>
                <a:latin typeface="Montserrat"/>
                <a:ea typeface="Montserrat"/>
                <a:cs typeface="Montserrat"/>
                <a:sym typeface="Montserrat"/>
              </a:rPr>
              <a:t>Dans quel but ?</a:t>
            </a:r>
            <a:endParaRPr sz="1400">
              <a:solidFill>
                <a:srgbClr val="FFFFFF"/>
              </a:solidFill>
              <a:latin typeface="Montserrat"/>
              <a:ea typeface="Montserrat"/>
              <a:cs typeface="Montserrat"/>
              <a:sym typeface="Montserrat"/>
            </a:endParaRPr>
          </a:p>
        </p:txBody>
      </p:sp>
      <p:sp>
        <p:nvSpPr>
          <p:cNvPr id="1113" name="Google Shape;1113;p8"/>
          <p:cNvSpPr txBox="1"/>
          <p:nvPr/>
        </p:nvSpPr>
        <p:spPr>
          <a:xfrm>
            <a:off x="6107042" y="4385473"/>
            <a:ext cx="978153"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400"/>
              <a:buFont typeface="Arial"/>
              <a:buNone/>
            </a:pPr>
            <a:r>
              <a:rPr lang="fr-FR" sz="1400">
                <a:solidFill>
                  <a:srgbClr val="FFFFFF"/>
                </a:solidFill>
                <a:latin typeface="Montserrat"/>
                <a:ea typeface="Montserrat"/>
                <a:cs typeface="Montserrat"/>
                <a:sym typeface="Montserrat"/>
              </a:rPr>
              <a:t>(Produit)</a:t>
            </a:r>
            <a:endParaRPr sz="1400">
              <a:solidFill>
                <a:srgbClr val="FFFFFF"/>
              </a:solidFill>
              <a:latin typeface="Montserrat"/>
              <a:ea typeface="Montserrat"/>
              <a:cs typeface="Montserrat"/>
              <a:sym typeface="Montserrat"/>
            </a:endParaRPr>
          </a:p>
        </p:txBody>
      </p:sp>
      <p:sp>
        <p:nvSpPr>
          <p:cNvPr id="1114" name="Google Shape;1114;p8"/>
          <p:cNvSpPr txBox="1"/>
          <p:nvPr/>
        </p:nvSpPr>
        <p:spPr>
          <a:xfrm>
            <a:off x="2955724" y="2806075"/>
            <a:ext cx="16050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400"/>
              <a:buFont typeface="Arial"/>
              <a:buNone/>
            </a:pPr>
            <a:r>
              <a:rPr lang="fr-FR">
                <a:solidFill>
                  <a:srgbClr val="FFFFFF"/>
                </a:solidFill>
                <a:latin typeface="Montserrat"/>
                <a:ea typeface="Montserrat"/>
                <a:cs typeface="Montserrat"/>
                <a:sym typeface="Montserrat"/>
              </a:rPr>
              <a:t>A qui rend-il service</a:t>
            </a:r>
            <a:r>
              <a:rPr lang="fr-FR" sz="1400">
                <a:solidFill>
                  <a:srgbClr val="FFFFFF"/>
                </a:solidFill>
                <a:latin typeface="Montserrat"/>
                <a:ea typeface="Montserrat"/>
                <a:cs typeface="Montserrat"/>
                <a:sym typeface="Montserrat"/>
              </a:rPr>
              <a:t> ?</a:t>
            </a:r>
            <a:endParaRPr sz="1400">
              <a:solidFill>
                <a:srgbClr val="FFFFFF"/>
              </a:solidFill>
              <a:latin typeface="Montserrat"/>
              <a:ea typeface="Montserrat"/>
              <a:cs typeface="Montserrat"/>
              <a:sym typeface="Montserrat"/>
            </a:endParaRPr>
          </a:p>
        </p:txBody>
      </p:sp>
      <p:pic>
        <p:nvPicPr>
          <p:cNvPr id="36" name="Graphique 35" descr="Clap avec un remplissage uni">
            <a:extLst>
              <a:ext uri="{FF2B5EF4-FFF2-40B4-BE49-F238E27FC236}">
                <a16:creationId xmlns:a16="http://schemas.microsoft.com/office/drawing/2014/main" id="{34516DE0-A170-49D0-A7FE-FB29114CF1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3488" y="4395491"/>
            <a:ext cx="618835" cy="618835"/>
          </a:xfrm>
          <a:prstGeom prst="rect">
            <a:avLst/>
          </a:prstGeom>
        </p:spPr>
      </p:pic>
      <p:pic>
        <p:nvPicPr>
          <p:cNvPr id="37" name="Graphique 36" descr="Conception web avec un remplissage uni">
            <a:extLst>
              <a:ext uri="{FF2B5EF4-FFF2-40B4-BE49-F238E27FC236}">
                <a16:creationId xmlns:a16="http://schemas.microsoft.com/office/drawing/2014/main" id="{501144FE-47FD-4F79-BC3A-DEE9B1F6A9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2930" y="3135740"/>
            <a:ext cx="707259" cy="707259"/>
          </a:xfrm>
          <a:prstGeom prst="rect">
            <a:avLst/>
          </a:prstGeom>
        </p:spPr>
      </p:pic>
      <p:pic>
        <p:nvPicPr>
          <p:cNvPr id="38" name="Graphique 37" descr="Internet des objets avec un remplissage uni">
            <a:extLst>
              <a:ext uri="{FF2B5EF4-FFF2-40B4-BE49-F238E27FC236}">
                <a16:creationId xmlns:a16="http://schemas.microsoft.com/office/drawing/2014/main" id="{87E10CF9-8EF4-4013-B454-266764EA02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7035" y="1819229"/>
            <a:ext cx="705535" cy="705535"/>
          </a:xfrm>
          <a:prstGeom prst="rect">
            <a:avLst/>
          </a:prstGeom>
        </p:spPr>
      </p:pic>
      <p:pic>
        <p:nvPicPr>
          <p:cNvPr id="39" name="Graphique 38" descr="Internet avec un remplissage uni">
            <a:extLst>
              <a:ext uri="{FF2B5EF4-FFF2-40B4-BE49-F238E27FC236}">
                <a16:creationId xmlns:a16="http://schemas.microsoft.com/office/drawing/2014/main" id="{DAD4711E-EC5C-4A03-B0DC-BD2F1C402F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4960" y="5515275"/>
            <a:ext cx="721920" cy="721920"/>
          </a:xfrm>
          <a:prstGeom prst="rect">
            <a:avLst/>
          </a:prstGeom>
        </p:spPr>
      </p:pic>
      <p:grpSp>
        <p:nvGrpSpPr>
          <p:cNvPr id="35" name="Google Shape;763;p1">
            <a:extLst>
              <a:ext uri="{FF2B5EF4-FFF2-40B4-BE49-F238E27FC236}">
                <a16:creationId xmlns:a16="http://schemas.microsoft.com/office/drawing/2014/main" id="{6090D4B2-CE80-4935-BEE8-77F9D41580FD}"/>
              </a:ext>
            </a:extLst>
          </p:cNvPr>
          <p:cNvGrpSpPr/>
          <p:nvPr/>
        </p:nvGrpSpPr>
        <p:grpSpPr>
          <a:xfrm>
            <a:off x="9217173" y="44522"/>
            <a:ext cx="3028221" cy="893419"/>
            <a:chOff x="2190682" y="768298"/>
            <a:chExt cx="3028221" cy="893419"/>
          </a:xfrm>
        </p:grpSpPr>
        <p:sp>
          <p:nvSpPr>
            <p:cNvPr id="40" name="Google Shape;764;p1">
              <a:extLst>
                <a:ext uri="{FF2B5EF4-FFF2-40B4-BE49-F238E27FC236}">
                  <a16:creationId xmlns:a16="http://schemas.microsoft.com/office/drawing/2014/main" id="{3AEAA8DE-A4C7-41B0-8E8B-DC1C0F43C865}"/>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41" name="Google Shape;765;p1">
              <a:extLst>
                <a:ext uri="{FF2B5EF4-FFF2-40B4-BE49-F238E27FC236}">
                  <a16:creationId xmlns:a16="http://schemas.microsoft.com/office/drawing/2014/main" id="{F2CE6285-5E20-4E32-9F3E-F1EAB19759CE}"/>
                </a:ext>
              </a:extLst>
            </p:cNvPr>
            <p:cNvGrpSpPr/>
            <p:nvPr/>
          </p:nvGrpSpPr>
          <p:grpSpPr>
            <a:xfrm>
              <a:off x="2190682" y="768298"/>
              <a:ext cx="1358042" cy="809187"/>
              <a:chOff x="2190682" y="768298"/>
              <a:chExt cx="1358042" cy="809187"/>
            </a:xfrm>
          </p:grpSpPr>
          <p:pic>
            <p:nvPicPr>
              <p:cNvPr id="42" name="Google Shape;766;p1" descr="Une image contenant flèche&#10;&#10;Description générée automatiquement">
                <a:extLst>
                  <a:ext uri="{FF2B5EF4-FFF2-40B4-BE49-F238E27FC236}">
                    <a16:creationId xmlns:a16="http://schemas.microsoft.com/office/drawing/2014/main" id="{DA7DA568-B010-4803-A750-53B4129AC9F3}"/>
                  </a:ext>
                </a:extLst>
              </p:cNvPr>
              <p:cNvPicPr preferRelativeResize="0"/>
              <p:nvPr/>
            </p:nvPicPr>
            <p:blipFill rotWithShape="1">
              <a:blip r:embed="rId20">
                <a:alphaModFix/>
              </a:blip>
              <a:srcRect r="41455" b="10434"/>
              <a:stretch/>
            </p:blipFill>
            <p:spPr>
              <a:xfrm>
                <a:off x="2474712" y="768298"/>
                <a:ext cx="1074012" cy="697025"/>
              </a:xfrm>
              <a:prstGeom prst="rect">
                <a:avLst/>
              </a:prstGeom>
              <a:noFill/>
              <a:ln>
                <a:noFill/>
              </a:ln>
            </p:spPr>
          </p:pic>
          <p:sp>
            <p:nvSpPr>
              <p:cNvPr id="43" name="Google Shape;767;p1">
                <a:extLst>
                  <a:ext uri="{FF2B5EF4-FFF2-40B4-BE49-F238E27FC236}">
                    <a16:creationId xmlns:a16="http://schemas.microsoft.com/office/drawing/2014/main" id="{8E9B5D46-F2A8-49AB-BDC1-F3AFCE02F2E4}"/>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EDBFC"/>
        </a:solidFill>
        <a:effectLst/>
      </p:bgPr>
    </p:bg>
    <p:spTree>
      <p:nvGrpSpPr>
        <p:cNvPr id="1" name="Shape 1119"/>
        <p:cNvGrpSpPr/>
        <p:nvPr/>
      </p:nvGrpSpPr>
      <p:grpSpPr>
        <a:xfrm>
          <a:off x="0" y="0"/>
          <a:ext cx="0" cy="0"/>
          <a:chOff x="0" y="0"/>
          <a:chExt cx="0" cy="0"/>
        </a:xfrm>
      </p:grpSpPr>
      <p:grpSp>
        <p:nvGrpSpPr>
          <p:cNvPr id="1120" name="Google Shape;1120;p9"/>
          <p:cNvGrpSpPr/>
          <p:nvPr/>
        </p:nvGrpSpPr>
        <p:grpSpPr>
          <a:xfrm>
            <a:off x="-828000" y="503294"/>
            <a:ext cx="828000" cy="828000"/>
            <a:chOff x="-828000" y="503294"/>
            <a:chExt cx="828000" cy="828000"/>
          </a:xfrm>
        </p:grpSpPr>
        <p:sp>
          <p:nvSpPr>
            <p:cNvPr id="1121" name="Google Shape;1121;p9"/>
            <p:cNvSpPr/>
            <p:nvPr/>
          </p:nvSpPr>
          <p:spPr>
            <a:xfrm>
              <a:off x="-828000" y="503294"/>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22" name="Google Shape;1122;p9" descr="Lightbulb"/>
            <p:cNvPicPr preferRelativeResize="0"/>
            <p:nvPr/>
          </p:nvPicPr>
          <p:blipFill rotWithShape="1">
            <a:blip r:embed="rId3">
              <a:alphaModFix/>
            </a:blip>
            <a:srcRect/>
            <a:stretch/>
          </p:blipFill>
          <p:spPr>
            <a:xfrm>
              <a:off x="-723417" y="634043"/>
              <a:ext cx="618834" cy="618834"/>
            </a:xfrm>
            <a:prstGeom prst="rect">
              <a:avLst/>
            </a:prstGeom>
            <a:noFill/>
            <a:ln>
              <a:noFill/>
            </a:ln>
          </p:spPr>
        </p:pic>
      </p:grpSp>
      <p:sp>
        <p:nvSpPr>
          <p:cNvPr id="1124" name="Google Shape;1124;p9"/>
          <p:cNvSpPr/>
          <p:nvPr/>
        </p:nvSpPr>
        <p:spPr>
          <a:xfrm>
            <a:off x="945606" y="1759147"/>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26" name="Google Shape;1126;p9"/>
          <p:cNvGrpSpPr/>
          <p:nvPr/>
        </p:nvGrpSpPr>
        <p:grpSpPr>
          <a:xfrm>
            <a:off x="-828000" y="4206382"/>
            <a:ext cx="828000" cy="828000"/>
            <a:chOff x="-828000" y="4206382"/>
            <a:chExt cx="828000" cy="828000"/>
          </a:xfrm>
        </p:grpSpPr>
        <p:sp>
          <p:nvSpPr>
            <p:cNvPr id="1127" name="Google Shape;1127;p9"/>
            <p:cNvSpPr/>
            <p:nvPr/>
          </p:nvSpPr>
          <p:spPr>
            <a:xfrm>
              <a:off x="-828000" y="4206382"/>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28" name="Google Shape;1128;p9" descr="Single gear"/>
            <p:cNvPicPr preferRelativeResize="0"/>
            <p:nvPr/>
          </p:nvPicPr>
          <p:blipFill rotWithShape="1">
            <a:blip r:embed="rId4">
              <a:alphaModFix/>
            </a:blip>
            <a:srcRect/>
            <a:stretch/>
          </p:blipFill>
          <p:spPr>
            <a:xfrm>
              <a:off x="-723417" y="4310965"/>
              <a:ext cx="618834" cy="618834"/>
            </a:xfrm>
            <a:prstGeom prst="rect">
              <a:avLst/>
            </a:prstGeom>
            <a:noFill/>
            <a:ln>
              <a:noFill/>
            </a:ln>
          </p:spPr>
        </p:pic>
      </p:grpSp>
      <p:sp>
        <p:nvSpPr>
          <p:cNvPr id="1130" name="Google Shape;1130;p9"/>
          <p:cNvSpPr/>
          <p:nvPr/>
        </p:nvSpPr>
        <p:spPr>
          <a:xfrm>
            <a:off x="-828000" y="5462235"/>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32" name="Google Shape;1132;p9"/>
          <p:cNvGrpSpPr/>
          <p:nvPr/>
        </p:nvGrpSpPr>
        <p:grpSpPr>
          <a:xfrm>
            <a:off x="-828000" y="3015000"/>
            <a:ext cx="828000" cy="828000"/>
            <a:chOff x="-828000" y="3015000"/>
            <a:chExt cx="828000" cy="828000"/>
          </a:xfrm>
        </p:grpSpPr>
        <p:sp>
          <p:nvSpPr>
            <p:cNvPr id="1133" name="Google Shape;1133;p9"/>
            <p:cNvSpPr/>
            <p:nvPr/>
          </p:nvSpPr>
          <p:spPr>
            <a:xfrm>
              <a:off x="-828000" y="3015000"/>
              <a:ext cx="828000" cy="82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4" name="Google Shape;1134;p9" descr="Coffee"/>
            <p:cNvPicPr preferRelativeResize="0"/>
            <p:nvPr/>
          </p:nvPicPr>
          <p:blipFill rotWithShape="1">
            <a:blip r:embed="rId5">
              <a:alphaModFix/>
            </a:blip>
            <a:srcRect/>
            <a:stretch/>
          </p:blipFill>
          <p:spPr>
            <a:xfrm>
              <a:off x="-668912" y="3119067"/>
              <a:ext cx="582259" cy="582259"/>
            </a:xfrm>
            <a:prstGeom prst="rect">
              <a:avLst/>
            </a:prstGeom>
            <a:noFill/>
            <a:ln>
              <a:noFill/>
            </a:ln>
          </p:spPr>
        </p:pic>
      </p:grpSp>
      <p:sp>
        <p:nvSpPr>
          <p:cNvPr id="1135" name="Google Shape;1135;p9"/>
          <p:cNvSpPr/>
          <p:nvPr/>
        </p:nvSpPr>
        <p:spPr>
          <a:xfrm rot="10800000">
            <a:off x="1" y="-8141897"/>
            <a:ext cx="1359604" cy="20627788"/>
          </a:xfrm>
          <a:custGeom>
            <a:avLst/>
            <a:gdLst/>
            <a:ahLst/>
            <a:cxnLst/>
            <a:rect l="l" t="t" r="r" b="b"/>
            <a:pathLst>
              <a:path w="1359604" h="20627788" extrusionOk="0">
                <a:moveTo>
                  <a:pt x="36" y="20627788"/>
                </a:moveTo>
                <a:lnTo>
                  <a:pt x="36" y="11151257"/>
                </a:lnTo>
                <a:cubicBezTo>
                  <a:pt x="-1812" y="10732246"/>
                  <a:pt x="562432" y="10818204"/>
                  <a:pt x="567694" y="10313894"/>
                </a:cubicBezTo>
                <a:cubicBezTo>
                  <a:pt x="572956" y="9809584"/>
                  <a:pt x="-5226" y="9888718"/>
                  <a:pt x="36" y="9476531"/>
                </a:cubicBezTo>
                <a:lnTo>
                  <a:pt x="36" y="0"/>
                </a:lnTo>
                <a:lnTo>
                  <a:pt x="1359604" y="0"/>
                </a:lnTo>
                <a:lnTo>
                  <a:pt x="1359604" y="20627788"/>
                </a:lnTo>
                <a:lnTo>
                  <a:pt x="36" y="2062778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6" name="Google Shape;1136;p9" descr="Lightbulb">
            <a:hlinkClick r:id="rId6" action="ppaction://hlinksldjump"/>
          </p:cNvPr>
          <p:cNvPicPr preferRelativeResize="0"/>
          <p:nvPr/>
        </p:nvPicPr>
        <p:blipFill rotWithShape="1">
          <a:blip r:embed="rId7">
            <a:alphaModFix/>
          </a:blip>
          <a:srcRect/>
          <a:stretch/>
        </p:blipFill>
        <p:spPr>
          <a:xfrm>
            <a:off x="383488" y="634043"/>
            <a:ext cx="618834" cy="618834"/>
          </a:xfrm>
          <a:prstGeom prst="rect">
            <a:avLst/>
          </a:prstGeom>
          <a:noFill/>
          <a:ln>
            <a:noFill/>
          </a:ln>
        </p:spPr>
      </p:pic>
      <p:pic>
        <p:nvPicPr>
          <p:cNvPr id="1137" name="Google Shape;1137;p9" descr="Upward trend">
            <a:hlinkClick r:id="rId8" action="ppaction://hlinksldjump"/>
          </p:cNvPr>
          <p:cNvPicPr preferRelativeResize="0"/>
          <p:nvPr/>
        </p:nvPicPr>
        <p:blipFill rotWithShape="1">
          <a:blip r:embed="rId9">
            <a:alphaModFix/>
          </a:blip>
          <a:srcRect/>
          <a:stretch/>
        </p:blipFill>
        <p:spPr>
          <a:xfrm>
            <a:off x="383488" y="1862580"/>
            <a:ext cx="618834" cy="618834"/>
          </a:xfrm>
          <a:prstGeom prst="rect">
            <a:avLst/>
          </a:prstGeom>
          <a:noFill/>
          <a:ln>
            <a:noFill/>
          </a:ln>
        </p:spPr>
      </p:pic>
      <p:pic>
        <p:nvPicPr>
          <p:cNvPr id="1140" name="Google Shape;1140;p9" descr="Users">
            <a:hlinkClick r:id="rId10" action="ppaction://hlinksldjump"/>
          </p:cNvPr>
          <p:cNvPicPr preferRelativeResize="0"/>
          <p:nvPr/>
        </p:nvPicPr>
        <p:blipFill rotWithShape="1">
          <a:blip r:embed="rId11">
            <a:alphaModFix/>
          </a:blip>
          <a:srcRect/>
          <a:stretch/>
        </p:blipFill>
        <p:spPr>
          <a:xfrm>
            <a:off x="383488" y="5566818"/>
            <a:ext cx="618834" cy="618834"/>
          </a:xfrm>
          <a:prstGeom prst="rect">
            <a:avLst/>
          </a:prstGeom>
          <a:noFill/>
          <a:ln>
            <a:noFill/>
          </a:ln>
        </p:spPr>
      </p:pic>
      <p:sp>
        <p:nvSpPr>
          <p:cNvPr id="1141" name="Google Shape;1141;p9"/>
          <p:cNvSpPr/>
          <p:nvPr/>
        </p:nvSpPr>
        <p:spPr>
          <a:xfrm>
            <a:off x="11562669" y="6182838"/>
            <a:ext cx="450041" cy="414001"/>
          </a:xfrm>
          <a:custGeom>
            <a:avLst/>
            <a:gdLst/>
            <a:ahLst/>
            <a:cxnLst/>
            <a:rect l="l" t="t" r="r" b="b"/>
            <a:pathLst>
              <a:path w="38554" h="34755" extrusionOk="0">
                <a:moveTo>
                  <a:pt x="19452" y="1"/>
                </a:moveTo>
                <a:lnTo>
                  <a:pt x="17880" y="23"/>
                </a:lnTo>
                <a:lnTo>
                  <a:pt x="15042" y="241"/>
                </a:lnTo>
                <a:lnTo>
                  <a:pt x="12488" y="678"/>
                </a:lnTo>
                <a:lnTo>
                  <a:pt x="10261" y="1311"/>
                </a:lnTo>
                <a:lnTo>
                  <a:pt x="8296" y="2075"/>
                </a:lnTo>
                <a:lnTo>
                  <a:pt x="6572" y="2992"/>
                </a:lnTo>
                <a:lnTo>
                  <a:pt x="5131" y="4018"/>
                </a:lnTo>
                <a:lnTo>
                  <a:pt x="3887" y="5131"/>
                </a:lnTo>
                <a:lnTo>
                  <a:pt x="2860" y="6288"/>
                </a:lnTo>
                <a:lnTo>
                  <a:pt x="2009" y="7489"/>
                </a:lnTo>
                <a:lnTo>
                  <a:pt x="1354" y="8711"/>
                </a:lnTo>
                <a:lnTo>
                  <a:pt x="830" y="9890"/>
                </a:lnTo>
                <a:lnTo>
                  <a:pt x="306" y="11636"/>
                </a:lnTo>
                <a:lnTo>
                  <a:pt x="1" y="13645"/>
                </a:lnTo>
                <a:lnTo>
                  <a:pt x="1" y="14453"/>
                </a:lnTo>
                <a:lnTo>
                  <a:pt x="1" y="15348"/>
                </a:lnTo>
                <a:lnTo>
                  <a:pt x="197" y="17050"/>
                </a:lnTo>
                <a:lnTo>
                  <a:pt x="590" y="18709"/>
                </a:lnTo>
                <a:lnTo>
                  <a:pt x="1136" y="20281"/>
                </a:lnTo>
                <a:lnTo>
                  <a:pt x="1834" y="21809"/>
                </a:lnTo>
                <a:lnTo>
                  <a:pt x="2708" y="23228"/>
                </a:lnTo>
                <a:lnTo>
                  <a:pt x="3690" y="24604"/>
                </a:lnTo>
                <a:lnTo>
                  <a:pt x="4803" y="25892"/>
                </a:lnTo>
                <a:lnTo>
                  <a:pt x="6004" y="27092"/>
                </a:lnTo>
                <a:lnTo>
                  <a:pt x="7314" y="28228"/>
                </a:lnTo>
                <a:lnTo>
                  <a:pt x="8711" y="29275"/>
                </a:lnTo>
                <a:lnTo>
                  <a:pt x="10174" y="30236"/>
                </a:lnTo>
                <a:lnTo>
                  <a:pt x="12466" y="31524"/>
                </a:lnTo>
                <a:lnTo>
                  <a:pt x="15675" y="32899"/>
                </a:lnTo>
                <a:lnTo>
                  <a:pt x="18906" y="33925"/>
                </a:lnTo>
                <a:lnTo>
                  <a:pt x="22115" y="34558"/>
                </a:lnTo>
                <a:lnTo>
                  <a:pt x="24407" y="34733"/>
                </a:lnTo>
                <a:lnTo>
                  <a:pt x="25870" y="34755"/>
                </a:lnTo>
                <a:lnTo>
                  <a:pt x="27267" y="34646"/>
                </a:lnTo>
                <a:lnTo>
                  <a:pt x="28577" y="34449"/>
                </a:lnTo>
                <a:lnTo>
                  <a:pt x="29777" y="34122"/>
                </a:lnTo>
                <a:lnTo>
                  <a:pt x="30891" y="33685"/>
                </a:lnTo>
                <a:lnTo>
                  <a:pt x="31873" y="33161"/>
                </a:lnTo>
                <a:lnTo>
                  <a:pt x="32746" y="32484"/>
                </a:lnTo>
                <a:lnTo>
                  <a:pt x="33445" y="31720"/>
                </a:lnTo>
                <a:lnTo>
                  <a:pt x="33991" y="30804"/>
                </a:lnTo>
                <a:lnTo>
                  <a:pt x="34384" y="29799"/>
                </a:lnTo>
                <a:lnTo>
                  <a:pt x="34580" y="28642"/>
                </a:lnTo>
                <a:lnTo>
                  <a:pt x="34602" y="28031"/>
                </a:lnTo>
                <a:lnTo>
                  <a:pt x="34624" y="26612"/>
                </a:lnTo>
                <a:lnTo>
                  <a:pt x="34951" y="23949"/>
                </a:lnTo>
                <a:lnTo>
                  <a:pt x="35497" y="21504"/>
                </a:lnTo>
                <a:lnTo>
                  <a:pt x="36195" y="19277"/>
                </a:lnTo>
                <a:lnTo>
                  <a:pt x="37309" y="16243"/>
                </a:lnTo>
                <a:lnTo>
                  <a:pt x="38182" y="13667"/>
                </a:lnTo>
                <a:lnTo>
                  <a:pt x="38509" y="12139"/>
                </a:lnTo>
                <a:lnTo>
                  <a:pt x="38553" y="11440"/>
                </a:lnTo>
                <a:lnTo>
                  <a:pt x="38531" y="10698"/>
                </a:lnTo>
                <a:lnTo>
                  <a:pt x="38248" y="9017"/>
                </a:lnTo>
                <a:lnTo>
                  <a:pt x="37767" y="7620"/>
                </a:lnTo>
                <a:lnTo>
                  <a:pt x="37287" y="6659"/>
                </a:lnTo>
                <a:lnTo>
                  <a:pt x="36654" y="5720"/>
                </a:lnTo>
                <a:lnTo>
                  <a:pt x="35846" y="4782"/>
                </a:lnTo>
                <a:lnTo>
                  <a:pt x="34842" y="3887"/>
                </a:lnTo>
                <a:lnTo>
                  <a:pt x="33641" y="3035"/>
                </a:lnTo>
                <a:lnTo>
                  <a:pt x="32222" y="2249"/>
                </a:lnTo>
                <a:lnTo>
                  <a:pt x="30541" y="1573"/>
                </a:lnTo>
                <a:lnTo>
                  <a:pt x="28598" y="983"/>
                </a:lnTo>
                <a:lnTo>
                  <a:pt x="26372" y="503"/>
                </a:lnTo>
                <a:lnTo>
                  <a:pt x="23861" y="175"/>
                </a:lnTo>
                <a:lnTo>
                  <a:pt x="21002" y="1"/>
                </a:lnTo>
                <a:close/>
              </a:path>
            </a:pathLst>
          </a:cu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7</a:t>
            </a:r>
            <a:endParaRPr sz="1800">
              <a:solidFill>
                <a:schemeClr val="dk1"/>
              </a:solidFill>
              <a:latin typeface="Calibri"/>
              <a:ea typeface="Calibri"/>
              <a:cs typeface="Calibri"/>
              <a:sym typeface="Calibri"/>
            </a:endParaRPr>
          </a:p>
        </p:txBody>
      </p:sp>
      <p:sp>
        <p:nvSpPr>
          <p:cNvPr id="1142" name="Google Shape;1142;p9"/>
          <p:cNvSpPr/>
          <p:nvPr/>
        </p:nvSpPr>
        <p:spPr>
          <a:xfrm>
            <a:off x="5085640" y="1479936"/>
            <a:ext cx="871500" cy="4381200"/>
          </a:xfrm>
          <a:prstGeom prst="rect">
            <a:avLst/>
          </a:prstGeom>
          <a:solidFill>
            <a:srgbClr val="03045E"/>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a:solidFill>
                  <a:srgbClr val="FFFFFF"/>
                </a:solidFill>
                <a:latin typeface="Calibri"/>
                <a:ea typeface="Calibri"/>
                <a:cs typeface="Calibri"/>
                <a:sym typeface="Calibri"/>
              </a:rPr>
              <a:t>PFS</a:t>
            </a:r>
            <a:endParaRPr sz="1400" b="0" i="0" u="none" strike="noStrike" cap="none">
              <a:solidFill>
                <a:srgbClr val="000000"/>
              </a:solidFill>
              <a:latin typeface="Arial"/>
              <a:ea typeface="Arial"/>
              <a:cs typeface="Arial"/>
              <a:sym typeface="Arial"/>
            </a:endParaRPr>
          </a:p>
        </p:txBody>
      </p:sp>
      <p:sp>
        <p:nvSpPr>
          <p:cNvPr id="1143" name="Google Shape;1143;p9"/>
          <p:cNvSpPr/>
          <p:nvPr/>
        </p:nvSpPr>
        <p:spPr>
          <a:xfrm>
            <a:off x="6868354" y="1759707"/>
            <a:ext cx="1452300" cy="740400"/>
          </a:xfrm>
          <a:prstGeom prst="rect">
            <a:avLst/>
          </a:prstGeom>
          <a:solidFill>
            <a:srgbClr val="023E8A"/>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FFFF"/>
                </a:solidFill>
                <a:latin typeface="Calibri"/>
                <a:ea typeface="Calibri"/>
                <a:cs typeface="Calibri"/>
                <a:sym typeface="Calibri"/>
              </a:rPr>
              <a:t>Orchestrateur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FFFF"/>
                </a:solidFill>
                <a:latin typeface="Calibri"/>
                <a:ea typeface="Calibri"/>
                <a:cs typeface="Calibri"/>
                <a:sym typeface="Calibri"/>
              </a:rPr>
              <a:t>Entreprise</a:t>
            </a:r>
            <a:endParaRPr sz="1400" b="0" i="0" u="none" strike="noStrike" cap="none">
              <a:solidFill>
                <a:srgbClr val="000000"/>
              </a:solidFill>
              <a:latin typeface="Arial"/>
              <a:ea typeface="Arial"/>
              <a:cs typeface="Arial"/>
              <a:sym typeface="Arial"/>
            </a:endParaRPr>
          </a:p>
        </p:txBody>
      </p:sp>
      <p:sp>
        <p:nvSpPr>
          <p:cNvPr id="1144" name="Google Shape;1144;p9"/>
          <p:cNvSpPr/>
          <p:nvPr/>
        </p:nvSpPr>
        <p:spPr>
          <a:xfrm>
            <a:off x="6868354" y="5077590"/>
            <a:ext cx="1452300" cy="740400"/>
          </a:xfrm>
          <a:prstGeom prst="rect">
            <a:avLst/>
          </a:prstGeom>
          <a:solidFill>
            <a:srgbClr val="023E8A"/>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FFFF"/>
                </a:solidFill>
                <a:latin typeface="Calibri"/>
                <a:ea typeface="Calibri"/>
                <a:cs typeface="Calibri"/>
                <a:sym typeface="Calibri"/>
              </a:rPr>
              <a:t>Orchestrateur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FFFFFF"/>
                </a:solidFill>
                <a:latin typeface="Calibri"/>
                <a:ea typeface="Calibri"/>
                <a:cs typeface="Calibri"/>
                <a:sym typeface="Calibri"/>
              </a:rPr>
              <a:t>Particulier</a:t>
            </a:r>
            <a:endParaRPr sz="1400" b="0" i="0" u="none" strike="noStrike" cap="none">
              <a:solidFill>
                <a:srgbClr val="000000"/>
              </a:solidFill>
              <a:latin typeface="Arial"/>
              <a:ea typeface="Arial"/>
              <a:cs typeface="Arial"/>
              <a:sym typeface="Arial"/>
            </a:endParaRPr>
          </a:p>
        </p:txBody>
      </p:sp>
      <p:sp>
        <p:nvSpPr>
          <p:cNvPr id="1145" name="Google Shape;1145;p9"/>
          <p:cNvSpPr/>
          <p:nvPr/>
        </p:nvSpPr>
        <p:spPr>
          <a:xfrm>
            <a:off x="9649350" y="1407352"/>
            <a:ext cx="1452300" cy="523200"/>
          </a:xfrm>
          <a:prstGeom prst="rect">
            <a:avLst/>
          </a:prstGeom>
          <a:solidFill>
            <a:srgbClr val="00B4D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Micro-service</a:t>
            </a:r>
            <a:endParaRPr sz="1800">
              <a:solidFill>
                <a:srgbClr val="FFFFFF"/>
              </a:solidFill>
              <a:latin typeface="Calibri"/>
              <a:ea typeface="Calibri"/>
              <a:cs typeface="Calibri"/>
              <a:sym typeface="Calibri"/>
            </a:endParaRPr>
          </a:p>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entreprise 1</a:t>
            </a:r>
            <a:endParaRPr sz="1800">
              <a:solidFill>
                <a:srgbClr val="FFFFFF"/>
              </a:solidFill>
              <a:latin typeface="Calibri"/>
              <a:ea typeface="Calibri"/>
              <a:cs typeface="Calibri"/>
              <a:sym typeface="Calibri"/>
            </a:endParaRPr>
          </a:p>
        </p:txBody>
      </p:sp>
      <p:cxnSp>
        <p:nvCxnSpPr>
          <p:cNvPr id="1146" name="Google Shape;1146;p9"/>
          <p:cNvCxnSpPr/>
          <p:nvPr/>
        </p:nvCxnSpPr>
        <p:spPr>
          <a:xfrm>
            <a:off x="5957170" y="2109957"/>
            <a:ext cx="911100" cy="0"/>
          </a:xfrm>
          <a:prstGeom prst="straightConnector1">
            <a:avLst/>
          </a:prstGeom>
          <a:noFill/>
          <a:ln w="9525" cap="flat" cmpd="sng">
            <a:solidFill>
              <a:srgbClr val="023E8A"/>
            </a:solidFill>
            <a:prstDash val="solid"/>
            <a:miter lim="800000"/>
            <a:headEnd type="none" w="sm" len="sm"/>
            <a:tailEnd type="triangle" w="med" len="med"/>
          </a:ln>
        </p:spPr>
      </p:cxnSp>
      <p:cxnSp>
        <p:nvCxnSpPr>
          <p:cNvPr id="1147" name="Google Shape;1147;p9"/>
          <p:cNvCxnSpPr/>
          <p:nvPr/>
        </p:nvCxnSpPr>
        <p:spPr>
          <a:xfrm>
            <a:off x="5957170" y="5449071"/>
            <a:ext cx="911100" cy="0"/>
          </a:xfrm>
          <a:prstGeom prst="straightConnector1">
            <a:avLst/>
          </a:prstGeom>
          <a:noFill/>
          <a:ln w="9525" cap="flat" cmpd="sng">
            <a:solidFill>
              <a:srgbClr val="4472C4"/>
            </a:solidFill>
            <a:prstDash val="solid"/>
            <a:miter lim="800000"/>
            <a:headEnd type="none" w="sm" len="sm"/>
            <a:tailEnd type="triangle" w="med" len="med"/>
          </a:ln>
        </p:spPr>
      </p:cxnSp>
      <p:cxnSp>
        <p:nvCxnSpPr>
          <p:cNvPr id="1148" name="Google Shape;1148;p9"/>
          <p:cNvCxnSpPr>
            <a:stCxn id="1143" idx="3"/>
            <a:endCxn id="1145" idx="1"/>
          </p:cNvCxnSpPr>
          <p:nvPr/>
        </p:nvCxnSpPr>
        <p:spPr>
          <a:xfrm rot="10800000" flipH="1">
            <a:off x="8320654" y="1668807"/>
            <a:ext cx="1328700" cy="461100"/>
          </a:xfrm>
          <a:prstGeom prst="straightConnector1">
            <a:avLst/>
          </a:prstGeom>
          <a:noFill/>
          <a:ln w="9525" cap="flat" cmpd="sng">
            <a:solidFill>
              <a:srgbClr val="023E8A"/>
            </a:solidFill>
            <a:prstDash val="solid"/>
            <a:miter lim="800000"/>
            <a:headEnd type="none" w="sm" len="sm"/>
            <a:tailEnd type="triangle" w="med" len="med"/>
          </a:ln>
        </p:spPr>
      </p:cxnSp>
      <p:sp>
        <p:nvSpPr>
          <p:cNvPr id="1149" name="Google Shape;1149;p9"/>
          <p:cNvSpPr txBox="1"/>
          <p:nvPr/>
        </p:nvSpPr>
        <p:spPr>
          <a:xfrm>
            <a:off x="3241845" y="583080"/>
            <a:ext cx="63513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800"/>
              <a:buFont typeface="Arial"/>
              <a:buNone/>
            </a:pPr>
            <a:r>
              <a:rPr lang="fr-FR" sz="2800" b="1">
                <a:solidFill>
                  <a:srgbClr val="FFFFFF"/>
                </a:solidFill>
                <a:latin typeface="Montserrat"/>
                <a:ea typeface="Montserrat"/>
                <a:cs typeface="Montserrat"/>
                <a:sym typeface="Montserrat"/>
              </a:rPr>
              <a:t>Architecture en Micro-Services</a:t>
            </a:r>
            <a:endParaRPr sz="2800" b="1">
              <a:solidFill>
                <a:srgbClr val="FFFFFF"/>
              </a:solidFill>
              <a:latin typeface="Montserrat"/>
              <a:ea typeface="Montserrat"/>
              <a:cs typeface="Montserrat"/>
              <a:sym typeface="Montserrat"/>
            </a:endParaRPr>
          </a:p>
        </p:txBody>
      </p:sp>
      <p:pic>
        <p:nvPicPr>
          <p:cNvPr id="1150" name="Google Shape;1150;p9"/>
          <p:cNvPicPr preferRelativeResize="0"/>
          <p:nvPr/>
        </p:nvPicPr>
        <p:blipFill rotWithShape="1">
          <a:blip r:embed="rId12">
            <a:alphaModFix/>
          </a:blip>
          <a:srcRect/>
          <a:stretch/>
        </p:blipFill>
        <p:spPr>
          <a:xfrm rot="-59998">
            <a:off x="4545756" y="1104155"/>
            <a:ext cx="3743581" cy="134841"/>
          </a:xfrm>
          <a:prstGeom prst="rect">
            <a:avLst/>
          </a:prstGeom>
          <a:noFill/>
          <a:ln>
            <a:noFill/>
          </a:ln>
        </p:spPr>
      </p:pic>
      <p:sp>
        <p:nvSpPr>
          <p:cNvPr id="1151" name="Google Shape;1151;p9"/>
          <p:cNvSpPr/>
          <p:nvPr/>
        </p:nvSpPr>
        <p:spPr>
          <a:xfrm>
            <a:off x="2132813" y="2129889"/>
            <a:ext cx="1452300" cy="740400"/>
          </a:xfrm>
          <a:prstGeom prst="rect">
            <a:avLst/>
          </a:prstGeom>
          <a:solidFill>
            <a:srgbClr val="0077B6"/>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Arial"/>
                <a:ea typeface="Arial"/>
                <a:cs typeface="Arial"/>
                <a:sym typeface="Arial"/>
              </a:rPr>
              <a:t>ESPACE CLIENT ENTREPRISE</a:t>
            </a:r>
            <a:endParaRPr sz="1400" b="0" i="0" u="none" strike="noStrike" cap="none">
              <a:solidFill>
                <a:srgbClr val="FFFFFF"/>
              </a:solidFill>
              <a:latin typeface="Arial"/>
              <a:ea typeface="Arial"/>
              <a:cs typeface="Arial"/>
              <a:sym typeface="Arial"/>
            </a:endParaRPr>
          </a:p>
        </p:txBody>
      </p:sp>
      <p:cxnSp>
        <p:nvCxnSpPr>
          <p:cNvPr id="1152" name="Google Shape;1152;p9"/>
          <p:cNvCxnSpPr/>
          <p:nvPr/>
        </p:nvCxnSpPr>
        <p:spPr>
          <a:xfrm>
            <a:off x="3612950" y="2500100"/>
            <a:ext cx="1472700" cy="0"/>
          </a:xfrm>
          <a:prstGeom prst="straightConnector1">
            <a:avLst/>
          </a:prstGeom>
          <a:noFill/>
          <a:ln w="9525" cap="flat" cmpd="sng">
            <a:solidFill>
              <a:srgbClr val="44546A"/>
            </a:solidFill>
            <a:prstDash val="solid"/>
            <a:round/>
            <a:headEnd type="none" w="sm" len="sm"/>
            <a:tailEnd type="triangle" w="med" len="med"/>
          </a:ln>
        </p:spPr>
      </p:cxnSp>
      <p:sp>
        <p:nvSpPr>
          <p:cNvPr id="1153" name="Google Shape;1153;p9"/>
          <p:cNvSpPr/>
          <p:nvPr/>
        </p:nvSpPr>
        <p:spPr>
          <a:xfrm>
            <a:off x="9649350" y="2415677"/>
            <a:ext cx="1452300" cy="523200"/>
          </a:xfrm>
          <a:prstGeom prst="rect">
            <a:avLst/>
          </a:prstGeom>
          <a:solidFill>
            <a:srgbClr val="00B4D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Micro-service</a:t>
            </a:r>
            <a:endParaRPr sz="1800">
              <a:solidFill>
                <a:srgbClr val="FFFFFF"/>
              </a:solidFill>
              <a:latin typeface="Calibri"/>
              <a:ea typeface="Calibri"/>
              <a:cs typeface="Calibri"/>
              <a:sym typeface="Calibri"/>
            </a:endParaRPr>
          </a:p>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entreprise 2</a:t>
            </a:r>
            <a:endParaRPr sz="1800">
              <a:solidFill>
                <a:srgbClr val="FFFFFF"/>
              </a:solidFill>
              <a:latin typeface="Calibri"/>
              <a:ea typeface="Calibri"/>
              <a:cs typeface="Calibri"/>
              <a:sym typeface="Calibri"/>
            </a:endParaRPr>
          </a:p>
        </p:txBody>
      </p:sp>
      <p:cxnSp>
        <p:nvCxnSpPr>
          <p:cNvPr id="1154" name="Google Shape;1154;p9"/>
          <p:cNvCxnSpPr>
            <a:stCxn id="1143" idx="3"/>
            <a:endCxn id="1153" idx="1"/>
          </p:cNvCxnSpPr>
          <p:nvPr/>
        </p:nvCxnSpPr>
        <p:spPr>
          <a:xfrm>
            <a:off x="8320654" y="2129907"/>
            <a:ext cx="1328700" cy="547500"/>
          </a:xfrm>
          <a:prstGeom prst="straightConnector1">
            <a:avLst/>
          </a:prstGeom>
          <a:noFill/>
          <a:ln w="9525" cap="flat" cmpd="sng">
            <a:solidFill>
              <a:srgbClr val="44546A"/>
            </a:solidFill>
            <a:prstDash val="solid"/>
            <a:round/>
            <a:headEnd type="none" w="sm" len="sm"/>
            <a:tailEnd type="triangle" w="med" len="med"/>
          </a:ln>
        </p:spPr>
      </p:cxnSp>
      <p:sp>
        <p:nvSpPr>
          <p:cNvPr id="1155" name="Google Shape;1155;p9"/>
          <p:cNvSpPr/>
          <p:nvPr/>
        </p:nvSpPr>
        <p:spPr>
          <a:xfrm>
            <a:off x="9593150" y="5008327"/>
            <a:ext cx="1452300" cy="523200"/>
          </a:xfrm>
          <a:prstGeom prst="rect">
            <a:avLst/>
          </a:prstGeom>
          <a:solidFill>
            <a:srgbClr val="00B4D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Micro-service</a:t>
            </a:r>
            <a:endParaRPr sz="1800">
              <a:solidFill>
                <a:srgbClr val="FFFFFF"/>
              </a:solidFill>
              <a:latin typeface="Calibri"/>
              <a:ea typeface="Calibri"/>
              <a:cs typeface="Calibri"/>
              <a:sym typeface="Calibri"/>
            </a:endParaRPr>
          </a:p>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particulier 1</a:t>
            </a:r>
            <a:endParaRPr sz="1800">
              <a:solidFill>
                <a:srgbClr val="FFFFFF"/>
              </a:solidFill>
              <a:latin typeface="Calibri"/>
              <a:ea typeface="Calibri"/>
              <a:cs typeface="Calibri"/>
              <a:sym typeface="Calibri"/>
            </a:endParaRPr>
          </a:p>
        </p:txBody>
      </p:sp>
      <p:sp>
        <p:nvSpPr>
          <p:cNvPr id="1156" name="Google Shape;1156;p9"/>
          <p:cNvSpPr/>
          <p:nvPr/>
        </p:nvSpPr>
        <p:spPr>
          <a:xfrm>
            <a:off x="9557000" y="5818002"/>
            <a:ext cx="1452300" cy="523200"/>
          </a:xfrm>
          <a:prstGeom prst="rect">
            <a:avLst/>
          </a:prstGeom>
          <a:solidFill>
            <a:srgbClr val="00B4D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Micro-service</a:t>
            </a:r>
            <a:endParaRPr sz="1800">
              <a:solidFill>
                <a:srgbClr val="FFFFFF"/>
              </a:solidFill>
              <a:latin typeface="Calibri"/>
              <a:ea typeface="Calibri"/>
              <a:cs typeface="Calibri"/>
              <a:sym typeface="Calibri"/>
            </a:endParaRPr>
          </a:p>
          <a:p>
            <a:pPr marL="0" marR="0" lvl="0" indent="0" algn="ctr" rtl="0">
              <a:spcBef>
                <a:spcPts val="0"/>
              </a:spcBef>
              <a:spcAft>
                <a:spcPts val="0"/>
              </a:spcAft>
              <a:buClr>
                <a:srgbClr val="000000"/>
              </a:buClr>
              <a:buSzPts val="1800"/>
              <a:buFont typeface="Arial"/>
              <a:buNone/>
            </a:pPr>
            <a:r>
              <a:rPr lang="fr-FR" sz="1800">
                <a:solidFill>
                  <a:srgbClr val="FFFFFF"/>
                </a:solidFill>
                <a:latin typeface="Calibri"/>
                <a:ea typeface="Calibri"/>
                <a:cs typeface="Calibri"/>
                <a:sym typeface="Calibri"/>
              </a:rPr>
              <a:t>particulier 2</a:t>
            </a:r>
            <a:endParaRPr sz="1800">
              <a:solidFill>
                <a:srgbClr val="FFFFFF"/>
              </a:solidFill>
              <a:latin typeface="Calibri"/>
              <a:ea typeface="Calibri"/>
              <a:cs typeface="Calibri"/>
              <a:sym typeface="Calibri"/>
            </a:endParaRPr>
          </a:p>
        </p:txBody>
      </p:sp>
      <p:cxnSp>
        <p:nvCxnSpPr>
          <p:cNvPr id="1157" name="Google Shape;1157;p9"/>
          <p:cNvCxnSpPr>
            <a:stCxn id="1144" idx="3"/>
            <a:endCxn id="1155" idx="1"/>
          </p:cNvCxnSpPr>
          <p:nvPr/>
        </p:nvCxnSpPr>
        <p:spPr>
          <a:xfrm rot="10800000" flipH="1">
            <a:off x="8320654" y="5269890"/>
            <a:ext cx="1272600" cy="177900"/>
          </a:xfrm>
          <a:prstGeom prst="straightConnector1">
            <a:avLst/>
          </a:prstGeom>
          <a:noFill/>
          <a:ln w="9525" cap="flat" cmpd="sng">
            <a:solidFill>
              <a:srgbClr val="44546A"/>
            </a:solidFill>
            <a:prstDash val="solid"/>
            <a:round/>
            <a:headEnd type="none" w="sm" len="sm"/>
            <a:tailEnd type="triangle" w="med" len="med"/>
          </a:ln>
        </p:spPr>
      </p:cxnSp>
      <p:cxnSp>
        <p:nvCxnSpPr>
          <p:cNvPr id="1158" name="Google Shape;1158;p9"/>
          <p:cNvCxnSpPr>
            <a:stCxn id="1144" idx="3"/>
            <a:endCxn id="1156" idx="1"/>
          </p:cNvCxnSpPr>
          <p:nvPr/>
        </p:nvCxnSpPr>
        <p:spPr>
          <a:xfrm>
            <a:off x="8320654" y="5447790"/>
            <a:ext cx="1236300" cy="631800"/>
          </a:xfrm>
          <a:prstGeom prst="straightConnector1">
            <a:avLst/>
          </a:prstGeom>
          <a:noFill/>
          <a:ln w="9525" cap="flat" cmpd="sng">
            <a:solidFill>
              <a:srgbClr val="44546A"/>
            </a:solidFill>
            <a:prstDash val="solid"/>
            <a:round/>
            <a:headEnd type="none" w="sm" len="sm"/>
            <a:tailEnd type="triangle" w="med" len="med"/>
          </a:ln>
        </p:spPr>
      </p:cxnSp>
      <p:sp>
        <p:nvSpPr>
          <p:cNvPr id="1159" name="Google Shape;1159;p9"/>
          <p:cNvSpPr/>
          <p:nvPr/>
        </p:nvSpPr>
        <p:spPr>
          <a:xfrm>
            <a:off x="6928288" y="3329702"/>
            <a:ext cx="1452300" cy="740400"/>
          </a:xfrm>
          <a:prstGeom prst="rect">
            <a:avLst/>
          </a:prstGeom>
          <a:solidFill>
            <a:srgbClr val="0077B6"/>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Arial"/>
                <a:ea typeface="Arial"/>
                <a:cs typeface="Arial"/>
                <a:sym typeface="Arial"/>
              </a:rPr>
              <a:t>CONSOLE</a:t>
            </a: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Arial"/>
                <a:ea typeface="Arial"/>
                <a:cs typeface="Arial"/>
                <a:sym typeface="Arial"/>
              </a:rPr>
              <a:t>D’ADMIN</a:t>
            </a:r>
            <a:endParaRPr sz="1400" b="0" i="0" u="none" strike="noStrike" cap="none">
              <a:solidFill>
                <a:srgbClr val="FFFFFF"/>
              </a:solidFill>
              <a:latin typeface="Arial"/>
              <a:ea typeface="Arial"/>
              <a:cs typeface="Arial"/>
              <a:sym typeface="Arial"/>
            </a:endParaRPr>
          </a:p>
        </p:txBody>
      </p:sp>
      <p:sp>
        <p:nvSpPr>
          <p:cNvPr id="1160" name="Google Shape;1160;p9"/>
          <p:cNvSpPr/>
          <p:nvPr/>
        </p:nvSpPr>
        <p:spPr>
          <a:xfrm>
            <a:off x="2132813" y="4355289"/>
            <a:ext cx="1452300" cy="740400"/>
          </a:xfrm>
          <a:prstGeom prst="rect">
            <a:avLst/>
          </a:prstGeom>
          <a:solidFill>
            <a:srgbClr val="0077B6"/>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FFFFFF"/>
                </a:solidFill>
                <a:latin typeface="Arial"/>
                <a:ea typeface="Arial"/>
                <a:cs typeface="Arial"/>
                <a:sym typeface="Arial"/>
              </a:rPr>
              <a:t>ESPACE CLIENT PARTICULIER</a:t>
            </a:r>
            <a:endParaRPr sz="1400" b="0" i="0" u="none" strike="noStrike" cap="none">
              <a:solidFill>
                <a:srgbClr val="FFFFFF"/>
              </a:solidFill>
              <a:latin typeface="Arial"/>
              <a:ea typeface="Arial"/>
              <a:cs typeface="Arial"/>
              <a:sym typeface="Arial"/>
            </a:endParaRPr>
          </a:p>
        </p:txBody>
      </p:sp>
      <p:cxnSp>
        <p:nvCxnSpPr>
          <p:cNvPr id="1161" name="Google Shape;1161;p9"/>
          <p:cNvCxnSpPr/>
          <p:nvPr/>
        </p:nvCxnSpPr>
        <p:spPr>
          <a:xfrm>
            <a:off x="3585125" y="4700700"/>
            <a:ext cx="1472700" cy="0"/>
          </a:xfrm>
          <a:prstGeom prst="straightConnector1">
            <a:avLst/>
          </a:prstGeom>
          <a:noFill/>
          <a:ln w="9525" cap="flat" cmpd="sng">
            <a:solidFill>
              <a:srgbClr val="44546A"/>
            </a:solidFill>
            <a:prstDash val="solid"/>
            <a:round/>
            <a:headEnd type="none" w="sm" len="sm"/>
            <a:tailEnd type="triangle" w="med" len="med"/>
          </a:ln>
        </p:spPr>
      </p:cxnSp>
      <p:cxnSp>
        <p:nvCxnSpPr>
          <p:cNvPr id="1162" name="Google Shape;1162;p9"/>
          <p:cNvCxnSpPr>
            <a:stCxn id="1159" idx="3"/>
          </p:cNvCxnSpPr>
          <p:nvPr/>
        </p:nvCxnSpPr>
        <p:spPr>
          <a:xfrm>
            <a:off x="8380588" y="3699902"/>
            <a:ext cx="2556600" cy="133500"/>
          </a:xfrm>
          <a:prstGeom prst="straightConnector1">
            <a:avLst/>
          </a:prstGeom>
          <a:noFill/>
          <a:ln w="38100" cap="flat" cmpd="sng">
            <a:solidFill>
              <a:srgbClr val="FF0000"/>
            </a:solidFill>
            <a:prstDash val="solid"/>
            <a:round/>
            <a:headEnd type="none" w="sm" len="sm"/>
            <a:tailEnd type="triangle" w="med" len="med"/>
          </a:ln>
        </p:spPr>
      </p:cxnSp>
      <p:sp>
        <p:nvSpPr>
          <p:cNvPr id="1163" name="Google Shape;1163;p9"/>
          <p:cNvSpPr txBox="1"/>
          <p:nvPr/>
        </p:nvSpPr>
        <p:spPr>
          <a:xfrm>
            <a:off x="9173275" y="3269325"/>
            <a:ext cx="702900" cy="40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spcBef>
                <a:spcPts val="0"/>
              </a:spcBef>
              <a:spcAft>
                <a:spcPts val="0"/>
              </a:spcAft>
              <a:buClr>
                <a:srgbClr val="000000"/>
              </a:buClr>
              <a:buSzPts val="1400"/>
              <a:buFont typeface="Arial"/>
              <a:buNone/>
            </a:pPr>
            <a:r>
              <a:rPr lang="fr-FR" sz="1400">
                <a:solidFill>
                  <a:srgbClr val="000000"/>
                </a:solidFill>
                <a:latin typeface="Calibri"/>
                <a:ea typeface="Calibri"/>
                <a:cs typeface="Calibri"/>
                <a:sym typeface="Calibri"/>
              </a:rPr>
              <a:t>AVANT</a:t>
            </a:r>
            <a:endParaRPr sz="1400">
              <a:solidFill>
                <a:srgbClr val="000000"/>
              </a:solidFill>
              <a:latin typeface="Calibri"/>
              <a:ea typeface="Calibri"/>
              <a:cs typeface="Calibri"/>
              <a:sym typeface="Calibri"/>
            </a:endParaRPr>
          </a:p>
        </p:txBody>
      </p:sp>
      <p:cxnSp>
        <p:nvCxnSpPr>
          <p:cNvPr id="1164" name="Google Shape;1164;p9"/>
          <p:cNvCxnSpPr>
            <a:stCxn id="1153" idx="3"/>
          </p:cNvCxnSpPr>
          <p:nvPr/>
        </p:nvCxnSpPr>
        <p:spPr>
          <a:xfrm>
            <a:off x="11101650" y="2677277"/>
            <a:ext cx="503100" cy="652500"/>
          </a:xfrm>
          <a:prstGeom prst="straightConnector1">
            <a:avLst/>
          </a:prstGeom>
          <a:noFill/>
          <a:ln w="9525" cap="flat" cmpd="sng">
            <a:solidFill>
              <a:srgbClr val="44546A"/>
            </a:solidFill>
            <a:prstDash val="solid"/>
            <a:round/>
            <a:headEnd type="none" w="sm" len="sm"/>
            <a:tailEnd type="triangle" w="med" len="med"/>
          </a:ln>
        </p:spPr>
      </p:cxnSp>
      <p:cxnSp>
        <p:nvCxnSpPr>
          <p:cNvPr id="1165" name="Google Shape;1165;p9"/>
          <p:cNvCxnSpPr>
            <a:stCxn id="1155" idx="3"/>
          </p:cNvCxnSpPr>
          <p:nvPr/>
        </p:nvCxnSpPr>
        <p:spPr>
          <a:xfrm rot="10800000" flipH="1">
            <a:off x="11045450" y="4337227"/>
            <a:ext cx="559200" cy="932700"/>
          </a:xfrm>
          <a:prstGeom prst="straightConnector1">
            <a:avLst/>
          </a:prstGeom>
          <a:noFill/>
          <a:ln w="9525" cap="flat" cmpd="sng">
            <a:solidFill>
              <a:srgbClr val="44546A"/>
            </a:solidFill>
            <a:prstDash val="solid"/>
            <a:round/>
            <a:headEnd type="none" w="sm" len="sm"/>
            <a:tailEnd type="triangle" w="med" len="med"/>
          </a:ln>
        </p:spPr>
      </p:cxnSp>
      <p:pic>
        <p:nvPicPr>
          <p:cNvPr id="49" name="Graphique 48" descr="Clap avec un remplissage uni">
            <a:extLst>
              <a:ext uri="{FF2B5EF4-FFF2-40B4-BE49-F238E27FC236}">
                <a16:creationId xmlns:a16="http://schemas.microsoft.com/office/drawing/2014/main" id="{69A73EC5-F64A-4FDC-BF5C-4AA739FB75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3488" y="4395491"/>
            <a:ext cx="618835" cy="618835"/>
          </a:xfrm>
          <a:prstGeom prst="rect">
            <a:avLst/>
          </a:prstGeom>
        </p:spPr>
      </p:pic>
      <p:pic>
        <p:nvPicPr>
          <p:cNvPr id="50" name="Graphique 49" descr="Conception web avec un remplissage uni">
            <a:extLst>
              <a:ext uri="{FF2B5EF4-FFF2-40B4-BE49-F238E27FC236}">
                <a16:creationId xmlns:a16="http://schemas.microsoft.com/office/drawing/2014/main" id="{F19CFFFA-174E-4CCE-8A39-9C72533820C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930" y="3135740"/>
            <a:ext cx="707259" cy="707259"/>
          </a:xfrm>
          <a:prstGeom prst="rect">
            <a:avLst/>
          </a:prstGeom>
        </p:spPr>
      </p:pic>
      <p:pic>
        <p:nvPicPr>
          <p:cNvPr id="3" name="Graphique 2" descr="Internet des objets avec un remplissage uni">
            <a:extLst>
              <a:ext uri="{FF2B5EF4-FFF2-40B4-BE49-F238E27FC236}">
                <a16:creationId xmlns:a16="http://schemas.microsoft.com/office/drawing/2014/main" id="{84004A4A-CC8B-4D9A-9BDF-11849E2125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3009" y="1819229"/>
            <a:ext cx="705535" cy="705535"/>
          </a:xfrm>
          <a:prstGeom prst="rect">
            <a:avLst/>
          </a:prstGeom>
        </p:spPr>
      </p:pic>
      <p:pic>
        <p:nvPicPr>
          <p:cNvPr id="53" name="Graphique 52" descr="Internet avec un remplissage uni">
            <a:extLst>
              <a:ext uri="{FF2B5EF4-FFF2-40B4-BE49-F238E27FC236}">
                <a16:creationId xmlns:a16="http://schemas.microsoft.com/office/drawing/2014/main" id="{814907E9-20FB-4724-B2C7-5991CF1FC46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960" y="5515275"/>
            <a:ext cx="721920" cy="721920"/>
          </a:xfrm>
          <a:prstGeom prst="rect">
            <a:avLst/>
          </a:prstGeom>
        </p:spPr>
      </p:pic>
      <p:pic>
        <p:nvPicPr>
          <p:cNvPr id="54" name="Graphique 53" descr="Base de données avec un remplissage uni">
            <a:extLst>
              <a:ext uri="{FF2B5EF4-FFF2-40B4-BE49-F238E27FC236}">
                <a16:creationId xmlns:a16="http://schemas.microsoft.com/office/drawing/2014/main" id="{80889F2B-840F-4025-A70F-66D7AD1EFD6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264900" y="3376302"/>
            <a:ext cx="914400" cy="914400"/>
          </a:xfrm>
          <a:prstGeom prst="rect">
            <a:avLst/>
          </a:prstGeom>
        </p:spPr>
      </p:pic>
      <p:grpSp>
        <p:nvGrpSpPr>
          <p:cNvPr id="47" name="Google Shape;763;p1">
            <a:extLst>
              <a:ext uri="{FF2B5EF4-FFF2-40B4-BE49-F238E27FC236}">
                <a16:creationId xmlns:a16="http://schemas.microsoft.com/office/drawing/2014/main" id="{A555B5B3-2B5D-4BBB-AAB4-DF08FC9B8572}"/>
              </a:ext>
            </a:extLst>
          </p:cNvPr>
          <p:cNvGrpSpPr/>
          <p:nvPr/>
        </p:nvGrpSpPr>
        <p:grpSpPr>
          <a:xfrm>
            <a:off x="9217173" y="44522"/>
            <a:ext cx="3028221" cy="893419"/>
            <a:chOff x="2190682" y="768298"/>
            <a:chExt cx="3028221" cy="893419"/>
          </a:xfrm>
        </p:grpSpPr>
        <p:sp>
          <p:nvSpPr>
            <p:cNvPr id="48" name="Google Shape;764;p1">
              <a:extLst>
                <a:ext uri="{FF2B5EF4-FFF2-40B4-BE49-F238E27FC236}">
                  <a16:creationId xmlns:a16="http://schemas.microsoft.com/office/drawing/2014/main" id="{58EE7CF5-E81D-4C27-98A7-057D6A798F90}"/>
                </a:ext>
              </a:extLst>
            </p:cNvPr>
            <p:cNvSpPr txBox="1"/>
            <p:nvPr/>
          </p:nvSpPr>
          <p:spPr>
            <a:xfrm>
              <a:off x="3370389" y="1044076"/>
              <a:ext cx="1848514" cy="6176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FACULTÉ DES SCIENCES          </a:t>
              </a:r>
              <a:endParaRPr dirty="0">
                <a:solidFill>
                  <a:schemeClr val="bg1"/>
                </a:solidFill>
              </a:endParaRPr>
            </a:p>
            <a:p>
              <a:pPr marL="457200" marR="0" lvl="0" indent="-317500" algn="l" rtl="0">
                <a:lnSpc>
                  <a:spcPct val="100000"/>
                </a:lnSpc>
                <a:spcBef>
                  <a:spcPts val="0"/>
                </a:spcBef>
                <a:spcAft>
                  <a:spcPts val="0"/>
                </a:spcAft>
                <a:buClr>
                  <a:srgbClr val="CEF3F5"/>
                </a:buClr>
                <a:buSzPts val="2800"/>
                <a:buFont typeface="Roboto"/>
                <a:buNone/>
              </a:pPr>
              <a:r>
                <a:rPr lang="fr-FR" sz="900" b="1" i="0" u="none" strike="noStrike" cap="none" dirty="0">
                  <a:solidFill>
                    <a:schemeClr val="bg1"/>
                  </a:solidFill>
                  <a:latin typeface="Roboto"/>
                  <a:ea typeface="Roboto"/>
                  <a:cs typeface="Roboto"/>
                  <a:sym typeface="Roboto"/>
                </a:rPr>
                <a:t>ET TECHNOLOGIE</a:t>
              </a:r>
              <a:endParaRPr dirty="0">
                <a:solidFill>
                  <a:schemeClr val="bg1"/>
                </a:solidFill>
              </a:endParaRPr>
            </a:p>
          </p:txBody>
        </p:sp>
        <p:grpSp>
          <p:nvGrpSpPr>
            <p:cNvPr id="51" name="Google Shape;765;p1">
              <a:extLst>
                <a:ext uri="{FF2B5EF4-FFF2-40B4-BE49-F238E27FC236}">
                  <a16:creationId xmlns:a16="http://schemas.microsoft.com/office/drawing/2014/main" id="{C6121756-FA2D-4F10-B048-FF55B3F11463}"/>
                </a:ext>
              </a:extLst>
            </p:cNvPr>
            <p:cNvGrpSpPr/>
            <p:nvPr/>
          </p:nvGrpSpPr>
          <p:grpSpPr>
            <a:xfrm>
              <a:off x="2190682" y="768298"/>
              <a:ext cx="1358042" cy="809187"/>
              <a:chOff x="2190682" y="768298"/>
              <a:chExt cx="1358042" cy="809187"/>
            </a:xfrm>
          </p:grpSpPr>
          <p:pic>
            <p:nvPicPr>
              <p:cNvPr id="52" name="Google Shape;766;p1" descr="Une image contenant flèche&#10;&#10;Description générée automatiquement">
                <a:extLst>
                  <a:ext uri="{FF2B5EF4-FFF2-40B4-BE49-F238E27FC236}">
                    <a16:creationId xmlns:a16="http://schemas.microsoft.com/office/drawing/2014/main" id="{48BB55B4-2C31-42BB-B35A-057C65362551}"/>
                  </a:ext>
                </a:extLst>
              </p:cNvPr>
              <p:cNvPicPr preferRelativeResize="0"/>
              <p:nvPr/>
            </p:nvPicPr>
            <p:blipFill rotWithShape="1">
              <a:blip r:embed="rId23">
                <a:alphaModFix/>
              </a:blip>
              <a:srcRect r="41455" b="10434"/>
              <a:stretch/>
            </p:blipFill>
            <p:spPr>
              <a:xfrm>
                <a:off x="2474712" y="768298"/>
                <a:ext cx="1074012" cy="697025"/>
              </a:xfrm>
              <a:prstGeom prst="rect">
                <a:avLst/>
              </a:prstGeom>
              <a:noFill/>
              <a:ln>
                <a:noFill/>
              </a:ln>
            </p:spPr>
          </p:pic>
          <p:sp>
            <p:nvSpPr>
              <p:cNvPr id="55" name="Google Shape;767;p1">
                <a:extLst>
                  <a:ext uri="{FF2B5EF4-FFF2-40B4-BE49-F238E27FC236}">
                    <a16:creationId xmlns:a16="http://schemas.microsoft.com/office/drawing/2014/main" id="{D2D856C4-B702-4CBC-A6D1-BB8B0FA0F3F1}"/>
                  </a:ext>
                </a:extLst>
              </p:cNvPr>
              <p:cNvSpPr txBox="1"/>
              <p:nvPr/>
            </p:nvSpPr>
            <p:spPr>
              <a:xfrm>
                <a:off x="2190682" y="1391747"/>
                <a:ext cx="1358042" cy="1857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CEF3F5"/>
                  </a:buClr>
                  <a:buSzPts val="2800"/>
                  <a:buFont typeface="Roboto"/>
                  <a:buNone/>
                </a:pPr>
                <a:r>
                  <a:rPr lang="fr-FR" sz="500" b="0" i="0" u="none" strike="noStrike" cap="none">
                    <a:solidFill>
                      <a:srgbClr val="000000"/>
                    </a:solidFill>
                    <a:latin typeface="Roboto"/>
                    <a:ea typeface="Roboto"/>
                    <a:cs typeface="Roboto"/>
                    <a:sym typeface="Roboto"/>
                  </a:rPr>
                  <a:t>UNIVERSITÉ PARIS-EST CRÉTEIL</a:t>
                </a:r>
                <a:endParaRPr/>
              </a:p>
            </p:txBody>
          </p:sp>
        </p:grpSp>
      </p:grpSp>
    </p:spTree>
  </p:cSld>
  <p:clrMapOvr>
    <a:masterClrMapping/>
  </p:clrMapOvr>
</p:sld>
</file>

<file path=ppt/theme/theme1.xml><?xml version="1.0" encoding="utf-8"?>
<a:theme xmlns:a="http://schemas.openxmlformats.org/drawingml/2006/main" name="Blog SEO: Advices to optimize Posts by Slidesgo">
  <a:themeElements>
    <a:clrScheme name="Simple Light">
      <a:dk1>
        <a:srgbClr val="000000"/>
      </a:dk1>
      <a:lt1>
        <a:srgbClr val="FFFFFF"/>
      </a:lt1>
      <a:dk2>
        <a:srgbClr val="000000"/>
      </a:dk2>
      <a:lt2>
        <a:srgbClr val="6EDBFC"/>
      </a:lt2>
      <a:accent1>
        <a:srgbClr val="07A2D1"/>
      </a:accent1>
      <a:accent2>
        <a:srgbClr val="B6EEFF"/>
      </a:accent2>
      <a:accent3>
        <a:srgbClr val="FFD966"/>
      </a:accent3>
      <a:accent4>
        <a:srgbClr val="6EDBFC"/>
      </a:accent4>
      <a:accent5>
        <a:srgbClr val="07A2D1"/>
      </a:accent5>
      <a:accent6>
        <a:srgbClr val="B6EEFF"/>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og SEO: Advices to optimize Posts by Slidesgo">
  <a:themeElements>
    <a:clrScheme name="Simple Light">
      <a:dk1>
        <a:srgbClr val="000000"/>
      </a:dk1>
      <a:lt1>
        <a:srgbClr val="FFFFFF"/>
      </a:lt1>
      <a:dk2>
        <a:srgbClr val="000000"/>
      </a:dk2>
      <a:lt2>
        <a:srgbClr val="6EDBFC"/>
      </a:lt2>
      <a:accent1>
        <a:srgbClr val="07A2D1"/>
      </a:accent1>
      <a:accent2>
        <a:srgbClr val="B6EEFF"/>
      </a:accent2>
      <a:accent3>
        <a:srgbClr val="FFD966"/>
      </a:accent3>
      <a:accent4>
        <a:srgbClr val="6EDBFC"/>
      </a:accent4>
      <a:accent5>
        <a:srgbClr val="07A2D1"/>
      </a:accent5>
      <a:accent6>
        <a:srgbClr val="B6EEFF"/>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1155</Words>
  <Application>Microsoft Office PowerPoint</Application>
  <PresentationFormat>Grand écran</PresentationFormat>
  <Paragraphs>210</Paragraphs>
  <Slides>14</Slides>
  <Notes>14</Notes>
  <HiddenSlides>0</HiddenSlides>
  <MMClips>1</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14</vt:i4>
      </vt:variant>
    </vt:vector>
  </HeadingPairs>
  <TitlesOfParts>
    <vt:vector size="26" baseType="lpstr">
      <vt:lpstr>Signika</vt:lpstr>
      <vt:lpstr>Roboto</vt:lpstr>
      <vt:lpstr>Poppins</vt:lpstr>
      <vt:lpstr>Luckiest Guy</vt:lpstr>
      <vt:lpstr>Arial</vt:lpstr>
      <vt:lpstr>Calibri</vt:lpstr>
      <vt:lpstr>Alfa Slab One</vt:lpstr>
      <vt:lpstr>Open Sans</vt:lpstr>
      <vt:lpstr>Montserrat</vt:lpstr>
      <vt:lpstr>Blog SEO: Advices to optimize Posts by Slidesgo</vt:lpstr>
      <vt:lpstr>1_Blog SEO: Advices to optimize Posts by Slidesgo</vt:lpstr>
      <vt:lpstr>Office Theme</vt:lpstr>
      <vt:lpstr>Conception et Développement de la Console D’administration</vt:lpstr>
      <vt:lpstr>Plan de Travail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et Développement de la Console D’administration</dc:title>
  <dc:creator>One Skill</dc:creator>
  <cp:lastModifiedBy>Mecheri Nabil</cp:lastModifiedBy>
  <cp:revision>13</cp:revision>
  <dcterms:created xsi:type="dcterms:W3CDTF">2020-07-14T16:36:24Z</dcterms:created>
  <dcterms:modified xsi:type="dcterms:W3CDTF">2021-09-13T08:07:57Z</dcterms:modified>
</cp:coreProperties>
</file>